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2" r:id="rId12"/>
    <p:sldMasterId id="2147483674" r:id="rId13"/>
    <p:sldMasterId id="2147483676" r:id="rId14"/>
    <p:sldMasterId id="2147483678" r:id="rId15"/>
    <p:sldMasterId id="2147483680" r:id="rId16"/>
    <p:sldMasterId id="2147483682" r:id="rId17"/>
    <p:sldMasterId id="2147483684" r:id="rId18"/>
    <p:sldMasterId id="2147483686" r:id="rId19"/>
    <p:sldMasterId id="2147483690" r:id="rId20"/>
    <p:sldMasterId id="2147483692" r:id="rId21"/>
    <p:sldMasterId id="2147483694" r:id="rId22"/>
    <p:sldMasterId id="2147483696" r:id="rId23"/>
    <p:sldMasterId id="2147483698" r:id="rId24"/>
    <p:sldMasterId id="2147483700" r:id="rId25"/>
    <p:sldMasterId id="2147483702" r:id="rId26"/>
    <p:sldMasterId id="2147483704" r:id="rId27"/>
    <p:sldMasterId id="2147483706" r:id="rId28"/>
    <p:sldMasterId id="2147483708" r:id="rId29"/>
    <p:sldMasterId id="2147483710" r:id="rId30"/>
  </p:sldMasterIdLst>
  <p:sldIdLst>
    <p:sldId id="256" r:id="rId31"/>
    <p:sldId id="257" r:id="rId32"/>
    <p:sldId id="258" r:id="rId33"/>
    <p:sldId id="259" r:id="rId34"/>
    <p:sldId id="260" r:id="rId35"/>
    <p:sldId id="261" r:id="rId36"/>
    <p:sldId id="263" r:id="rId37"/>
    <p:sldId id="264" r:id="rId38"/>
    <p:sldId id="268" r:id="rId39"/>
    <p:sldId id="270" r:id="rId40"/>
    <p:sldId id="265" r:id="rId41"/>
    <p:sldId id="266" r:id="rId42"/>
    <p:sldId id="269"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varScale="1">
        <p:scale>
          <a:sx n="78" d="100"/>
          <a:sy n="78" d="100"/>
        </p:scale>
        <p:origin x="8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9.xml"/><Relationship Id="rId21" Type="http://schemas.openxmlformats.org/officeDocument/2006/relationships/slideMaster" Target="slideMasters/slideMaster21.xml"/><Relationship Id="rId34" Type="http://schemas.openxmlformats.org/officeDocument/2006/relationships/slide" Target="slides/slide4.xml"/><Relationship Id="rId42" Type="http://schemas.openxmlformats.org/officeDocument/2006/relationships/slide" Target="slides/slide12.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6.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5.xml"/><Relationship Id="rId43" Type="http://schemas.openxmlformats.org/officeDocument/2006/relationships/slide" Target="slides/slide13.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6"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_2">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2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6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12">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127"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2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138"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3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4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8.xml"/><Relationship Id="rId1" Type="http://schemas.openxmlformats.org/officeDocument/2006/relationships/slideLayout" Target="../slideLayouts/slideLayout18.xml"/><Relationship Id="rId4"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9.xml"/><Relationship Id="rId1" Type="http://schemas.openxmlformats.org/officeDocument/2006/relationships/slideLayout" Target="../slideLayouts/slideLayout19.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2.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2.xml"/><Relationship Id="rId1" Type="http://schemas.openxmlformats.org/officeDocument/2006/relationships/slideLayout" Target="../slideLayouts/slideLayout22.xml"/><Relationship Id="rId4"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7.xml"/><Relationship Id="rId1" Type="http://schemas.openxmlformats.org/officeDocument/2006/relationships/slideLayout" Target="../slideLayouts/slideLayout27.xml"/><Relationship Id="rId4"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 name="Google Shape;9;p2"/>
          <p:cNvPicPr/>
          <p:nvPr/>
        </p:nvPicPr>
        <p:blipFill>
          <a:blip r:embed="rId3"/>
          <a:stretch/>
        </p:blipFill>
        <p:spPr>
          <a:xfrm flipH="1">
            <a:off x="360" y="0"/>
            <a:ext cx="9143640" cy="5143320"/>
          </a:xfrm>
          <a:prstGeom prst="rect">
            <a:avLst/>
          </a:prstGeom>
          <a:ln w="0">
            <a:noFill/>
          </a:ln>
        </p:spPr>
      </p:pic>
      <p:grpSp>
        <p:nvGrpSpPr>
          <p:cNvPr id="7" name="Google Shape;10;p2"/>
          <p:cNvGrpSpPr/>
          <p:nvPr/>
        </p:nvGrpSpPr>
        <p:grpSpPr>
          <a:xfrm>
            <a:off x="0" y="-14760"/>
            <a:ext cx="9143640" cy="5194800"/>
            <a:chOff x="0" y="-14760"/>
            <a:chExt cx="9143640" cy="5194800"/>
          </a:xfrm>
        </p:grpSpPr>
        <p:pic>
          <p:nvPicPr>
            <p:cNvPr id="2" name="Google Shape;11;p2"/>
            <p:cNvPicPr/>
            <p:nvPr/>
          </p:nvPicPr>
          <p:blipFill>
            <a:blip r:embed="rId4"/>
            <a:srcRect l="1853"/>
            <a:stretch/>
          </p:blipFill>
          <p:spPr>
            <a:xfrm>
              <a:off x="0" y="-14760"/>
              <a:ext cx="9143640" cy="5194800"/>
            </a:xfrm>
            <a:prstGeom prst="rect">
              <a:avLst/>
            </a:prstGeom>
            <a:ln w="0">
              <a:noFill/>
            </a:ln>
          </p:spPr>
        </p:pic>
        <p:pic>
          <p:nvPicPr>
            <p:cNvPr id="3" name="Google Shape;12;p2"/>
            <p:cNvPicPr/>
            <p:nvPr/>
          </p:nvPicPr>
          <p:blipFill>
            <a:blip r:embed="rId4"/>
            <a:srcRect l="1853"/>
            <a:stretch/>
          </p:blipFill>
          <p:spPr>
            <a:xfrm>
              <a:off x="0" y="-14760"/>
              <a:ext cx="9143640" cy="5194800"/>
            </a:xfrm>
            <a:prstGeom prst="rect">
              <a:avLst/>
            </a:prstGeom>
            <a:ln w="0">
              <a:noFill/>
            </a:ln>
          </p:spPr>
        </p:pic>
      </p:grpSp>
      <p:sp>
        <p:nvSpPr>
          <p:cNvPr id="4" name="PlaceHolder 1"/>
          <p:cNvSpPr>
            <a:spLocks noGrp="1"/>
          </p:cNvSpPr>
          <p:nvPr>
            <p:ph type="title"/>
          </p:nvPr>
        </p:nvSpPr>
        <p:spPr>
          <a:xfrm>
            <a:off x="1034640" y="1094400"/>
            <a:ext cx="7074360" cy="2252520"/>
          </a:xfrm>
          <a:prstGeom prst="rect">
            <a:avLst/>
          </a:prstGeom>
          <a:noFill/>
          <a:ln w="0">
            <a:noFill/>
          </a:ln>
        </p:spPr>
        <p:txBody>
          <a:bodyPr lIns="91440" tIns="91440" rIns="91440" bIns="91440" anchor="b">
            <a:noAutofit/>
          </a:bodyPr>
          <a:lstStyle/>
          <a:p>
            <a:pPr indent="0">
              <a:buNone/>
            </a:pPr>
            <a:r>
              <a:rPr lang="fr-FR" sz="6900" b="0" strike="noStrike" spc="-1">
                <a:solidFill>
                  <a:schemeClr val="dk1"/>
                </a:solidFill>
                <a:latin typeface="Arial"/>
              </a:rPr>
              <a:t>Click to edit the title text format</a:t>
            </a:r>
          </a:p>
        </p:txBody>
      </p:sp>
      <p:sp>
        <p:nvSpPr>
          <p:cNvPr id="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9" name="Google Shape;130;p19"/>
          <p:cNvPicPr/>
          <p:nvPr/>
        </p:nvPicPr>
        <p:blipFill>
          <a:blip r:embed="rId3"/>
          <a:stretch/>
        </p:blipFill>
        <p:spPr>
          <a:xfrm flipH="1">
            <a:off x="360" y="0"/>
            <a:ext cx="9143640" cy="5143320"/>
          </a:xfrm>
          <a:prstGeom prst="rect">
            <a:avLst/>
          </a:prstGeom>
          <a:ln w="0">
            <a:noFill/>
          </a:ln>
        </p:spPr>
      </p:pic>
      <p:grpSp>
        <p:nvGrpSpPr>
          <p:cNvPr id="50" name="Google Shape;131;p19"/>
          <p:cNvGrpSpPr/>
          <p:nvPr/>
        </p:nvGrpSpPr>
        <p:grpSpPr>
          <a:xfrm>
            <a:off x="0" y="-14760"/>
            <a:ext cx="9143640" cy="5194800"/>
            <a:chOff x="0" y="-14760"/>
            <a:chExt cx="9143640" cy="5194800"/>
          </a:xfrm>
        </p:grpSpPr>
        <p:pic>
          <p:nvPicPr>
            <p:cNvPr id="51" name="Google Shape;132;p19"/>
            <p:cNvPicPr/>
            <p:nvPr/>
          </p:nvPicPr>
          <p:blipFill>
            <a:blip r:embed="rId4"/>
            <a:srcRect l="1853"/>
            <a:stretch/>
          </p:blipFill>
          <p:spPr>
            <a:xfrm>
              <a:off x="0" y="-14760"/>
              <a:ext cx="9143640" cy="5194800"/>
            </a:xfrm>
            <a:prstGeom prst="rect">
              <a:avLst/>
            </a:prstGeom>
            <a:ln w="0">
              <a:noFill/>
            </a:ln>
          </p:spPr>
        </p:pic>
        <p:pic>
          <p:nvPicPr>
            <p:cNvPr id="52" name="Google Shape;133;p19"/>
            <p:cNvPicPr/>
            <p:nvPr/>
          </p:nvPicPr>
          <p:blipFill>
            <a:blip r:embed="rId4"/>
            <a:srcRect l="1853"/>
            <a:stretch/>
          </p:blipFill>
          <p:spPr>
            <a:xfrm>
              <a:off x="0" y="-14760"/>
              <a:ext cx="9143640" cy="5194800"/>
            </a:xfrm>
            <a:prstGeom prst="rect">
              <a:avLst/>
            </a:prstGeom>
            <a:ln w="0">
              <a:noFill/>
            </a:ln>
          </p:spPr>
        </p:pic>
      </p:grpSp>
      <p:sp>
        <p:nvSpPr>
          <p:cNvPr id="53" name="PlaceHolder 1"/>
          <p:cNvSpPr>
            <a:spLocks noGrp="1"/>
          </p:cNvSpPr>
          <p:nvPr>
            <p:ph type="title"/>
          </p:nvPr>
        </p:nvSpPr>
        <p:spPr>
          <a:xfrm>
            <a:off x="720000" y="1512000"/>
            <a:ext cx="3573720" cy="138996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4" name="Google Shape;137;p20"/>
          <p:cNvPicPr/>
          <p:nvPr/>
        </p:nvPicPr>
        <p:blipFill>
          <a:blip r:embed="rId3"/>
          <a:stretch/>
        </p:blipFill>
        <p:spPr>
          <a:xfrm rot="10800000" flipH="1">
            <a:off x="0" y="0"/>
            <a:ext cx="9143640" cy="5143320"/>
          </a:xfrm>
          <a:prstGeom prst="rect">
            <a:avLst/>
          </a:prstGeom>
          <a:ln w="0">
            <a:noFill/>
          </a:ln>
        </p:spPr>
      </p:pic>
      <p:grpSp>
        <p:nvGrpSpPr>
          <p:cNvPr id="55" name="Google Shape;138;p20"/>
          <p:cNvGrpSpPr/>
          <p:nvPr/>
        </p:nvGrpSpPr>
        <p:grpSpPr>
          <a:xfrm>
            <a:off x="0" y="-25560"/>
            <a:ext cx="9143640" cy="5194800"/>
            <a:chOff x="0" y="-25560"/>
            <a:chExt cx="9143640" cy="5194800"/>
          </a:xfrm>
        </p:grpSpPr>
        <p:pic>
          <p:nvPicPr>
            <p:cNvPr id="56" name="Google Shape;139;p20"/>
            <p:cNvPicPr/>
            <p:nvPr/>
          </p:nvPicPr>
          <p:blipFill>
            <a:blip r:embed="rId4"/>
            <a:srcRect l="1853"/>
            <a:stretch/>
          </p:blipFill>
          <p:spPr>
            <a:xfrm rot="10800000" flipH="1">
              <a:off x="0" y="-25560"/>
              <a:ext cx="9143640" cy="5194800"/>
            </a:xfrm>
            <a:prstGeom prst="rect">
              <a:avLst/>
            </a:prstGeom>
            <a:ln w="0">
              <a:noFill/>
            </a:ln>
          </p:spPr>
        </p:pic>
        <p:pic>
          <p:nvPicPr>
            <p:cNvPr id="57" name="Google Shape;140;p20"/>
            <p:cNvPicPr/>
            <p:nvPr/>
          </p:nvPicPr>
          <p:blipFill>
            <a:blip r:embed="rId4"/>
            <a:srcRect l="1853"/>
            <a:stretch/>
          </p:blipFill>
          <p:spPr>
            <a:xfrm rot="10800000" flipH="1">
              <a:off x="0" y="-25560"/>
              <a:ext cx="9143640" cy="5194800"/>
            </a:xfrm>
            <a:prstGeom prst="rect">
              <a:avLst/>
            </a:prstGeom>
            <a:ln w="0">
              <a:noFill/>
            </a:ln>
          </p:spPr>
        </p:pic>
      </p:grpSp>
      <p:sp>
        <p:nvSpPr>
          <p:cNvPr id="58" name="PlaceHolder 1"/>
          <p:cNvSpPr>
            <a:spLocks noGrp="1"/>
          </p:cNvSpPr>
          <p:nvPr>
            <p:ph type="title"/>
          </p:nvPr>
        </p:nvSpPr>
        <p:spPr>
          <a:xfrm>
            <a:off x="856080" y="1487880"/>
            <a:ext cx="7431480" cy="12870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5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7" name="Google Shape;144;p21"/>
          <p:cNvPicPr/>
          <p:nvPr/>
        </p:nvPicPr>
        <p:blipFill>
          <a:blip r:embed="rId3"/>
          <a:stretch/>
        </p:blipFill>
        <p:spPr>
          <a:xfrm flipH="1">
            <a:off x="360" y="0"/>
            <a:ext cx="9143640" cy="5143320"/>
          </a:xfrm>
          <a:prstGeom prst="rect">
            <a:avLst/>
          </a:prstGeom>
          <a:ln w="0">
            <a:noFill/>
          </a:ln>
        </p:spPr>
      </p:pic>
      <p:grpSp>
        <p:nvGrpSpPr>
          <p:cNvPr id="68" name="Google Shape;145;p21"/>
          <p:cNvGrpSpPr/>
          <p:nvPr/>
        </p:nvGrpSpPr>
        <p:grpSpPr>
          <a:xfrm>
            <a:off x="0" y="-14760"/>
            <a:ext cx="9143640" cy="5194800"/>
            <a:chOff x="0" y="-14760"/>
            <a:chExt cx="9143640" cy="5194800"/>
          </a:xfrm>
        </p:grpSpPr>
        <p:pic>
          <p:nvPicPr>
            <p:cNvPr id="69" name="Google Shape;146;p21"/>
            <p:cNvPicPr/>
            <p:nvPr/>
          </p:nvPicPr>
          <p:blipFill>
            <a:blip r:embed="rId4"/>
            <a:srcRect l="1853"/>
            <a:stretch/>
          </p:blipFill>
          <p:spPr>
            <a:xfrm>
              <a:off x="0" y="-14760"/>
              <a:ext cx="9143640" cy="5194800"/>
            </a:xfrm>
            <a:prstGeom prst="rect">
              <a:avLst/>
            </a:prstGeom>
            <a:ln w="0">
              <a:noFill/>
            </a:ln>
          </p:spPr>
        </p:pic>
        <p:pic>
          <p:nvPicPr>
            <p:cNvPr id="70" name="Google Shape;147;p21"/>
            <p:cNvPicPr/>
            <p:nvPr/>
          </p:nvPicPr>
          <p:blipFill>
            <a:blip r:embed="rId4"/>
            <a:srcRect l="1853"/>
            <a:stretch/>
          </p:blipFill>
          <p:spPr>
            <a:xfrm>
              <a:off x="0" y="-14760"/>
              <a:ext cx="9143640" cy="5194800"/>
            </a:xfrm>
            <a:prstGeom prst="rect">
              <a:avLst/>
            </a:prstGeom>
            <a:ln w="0">
              <a:noFill/>
            </a:ln>
          </p:spPr>
        </p:pic>
      </p:grpSp>
      <p:sp>
        <p:nvSpPr>
          <p:cNvPr id="71" name="PlaceHolder 1"/>
          <p:cNvSpPr>
            <a:spLocks noGrp="1"/>
          </p:cNvSpPr>
          <p:nvPr>
            <p:ph type="title"/>
          </p:nvPr>
        </p:nvSpPr>
        <p:spPr>
          <a:xfrm>
            <a:off x="759240" y="1490760"/>
            <a:ext cx="4143960" cy="57240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72" name="PlaceHolder 2"/>
          <p:cNvSpPr>
            <a:spLocks noGrp="1"/>
          </p:cNvSpPr>
          <p:nvPr>
            <p:ph type="body"/>
          </p:nvPr>
        </p:nvSpPr>
        <p:spPr>
          <a:xfrm>
            <a:off x="5344560" y="-14760"/>
            <a:ext cx="3799080" cy="519480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3" name="Google Shape;152;p22"/>
          <p:cNvPicPr/>
          <p:nvPr/>
        </p:nvPicPr>
        <p:blipFill>
          <a:blip r:embed="rId3"/>
          <a:stretch/>
        </p:blipFill>
        <p:spPr>
          <a:xfrm rot="10800000" flipH="1">
            <a:off x="0" y="21600"/>
            <a:ext cx="9143640" cy="5143320"/>
          </a:xfrm>
          <a:prstGeom prst="rect">
            <a:avLst/>
          </a:prstGeom>
          <a:ln w="0">
            <a:noFill/>
          </a:ln>
        </p:spPr>
      </p:pic>
      <p:grpSp>
        <p:nvGrpSpPr>
          <p:cNvPr id="74" name="Google Shape;153;p22"/>
          <p:cNvGrpSpPr/>
          <p:nvPr/>
        </p:nvGrpSpPr>
        <p:grpSpPr>
          <a:xfrm>
            <a:off x="360" y="-14760"/>
            <a:ext cx="9143640" cy="5194800"/>
            <a:chOff x="360" y="-14760"/>
            <a:chExt cx="9143640" cy="5194800"/>
          </a:xfrm>
        </p:grpSpPr>
        <p:pic>
          <p:nvPicPr>
            <p:cNvPr id="75" name="Google Shape;154;p22"/>
            <p:cNvPicPr/>
            <p:nvPr/>
          </p:nvPicPr>
          <p:blipFill>
            <a:blip r:embed="rId4"/>
            <a:srcRect l="1853"/>
            <a:stretch/>
          </p:blipFill>
          <p:spPr>
            <a:xfrm rot="10800000">
              <a:off x="360" y="-14760"/>
              <a:ext cx="9143640" cy="5194800"/>
            </a:xfrm>
            <a:prstGeom prst="rect">
              <a:avLst/>
            </a:prstGeom>
            <a:ln w="0">
              <a:noFill/>
            </a:ln>
          </p:spPr>
        </p:pic>
        <p:pic>
          <p:nvPicPr>
            <p:cNvPr id="76" name="Google Shape;155;p22"/>
            <p:cNvPicPr/>
            <p:nvPr/>
          </p:nvPicPr>
          <p:blipFill>
            <a:blip r:embed="rId4"/>
            <a:srcRect l="1853"/>
            <a:stretch/>
          </p:blipFill>
          <p:spPr>
            <a:xfrm rot="10800000">
              <a:off x="360" y="-14760"/>
              <a:ext cx="9143640" cy="5194800"/>
            </a:xfrm>
            <a:prstGeom prst="rect">
              <a:avLst/>
            </a:prstGeom>
            <a:ln w="0">
              <a:noFill/>
            </a:ln>
          </p:spPr>
        </p:pic>
      </p:grpSp>
      <p:sp>
        <p:nvSpPr>
          <p:cNvPr id="7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8" name="Google Shape;160;p23"/>
          <p:cNvPicPr/>
          <p:nvPr/>
        </p:nvPicPr>
        <p:blipFill>
          <a:blip r:embed="rId3"/>
          <a:stretch/>
        </p:blipFill>
        <p:spPr>
          <a:xfrm>
            <a:off x="0" y="0"/>
            <a:ext cx="9143640" cy="5143320"/>
          </a:xfrm>
          <a:prstGeom prst="rect">
            <a:avLst/>
          </a:prstGeom>
          <a:ln w="0">
            <a:noFill/>
          </a:ln>
        </p:spPr>
      </p:pic>
      <p:grpSp>
        <p:nvGrpSpPr>
          <p:cNvPr id="79" name="Google Shape;161;p23"/>
          <p:cNvGrpSpPr/>
          <p:nvPr/>
        </p:nvGrpSpPr>
        <p:grpSpPr>
          <a:xfrm>
            <a:off x="0" y="-14760"/>
            <a:ext cx="9143640" cy="5194800"/>
            <a:chOff x="0" y="-14760"/>
            <a:chExt cx="9143640" cy="5194800"/>
          </a:xfrm>
        </p:grpSpPr>
        <p:pic>
          <p:nvPicPr>
            <p:cNvPr id="80" name="Google Shape;162;p23"/>
            <p:cNvPicPr/>
            <p:nvPr/>
          </p:nvPicPr>
          <p:blipFill>
            <a:blip r:embed="rId4"/>
            <a:srcRect l="1853"/>
            <a:stretch/>
          </p:blipFill>
          <p:spPr>
            <a:xfrm>
              <a:off x="0" y="-14760"/>
              <a:ext cx="9143640" cy="5194800"/>
            </a:xfrm>
            <a:prstGeom prst="rect">
              <a:avLst/>
            </a:prstGeom>
            <a:ln w="0">
              <a:noFill/>
            </a:ln>
          </p:spPr>
        </p:pic>
        <p:pic>
          <p:nvPicPr>
            <p:cNvPr id="81" name="Google Shape;163;p23"/>
            <p:cNvPicPr/>
            <p:nvPr/>
          </p:nvPicPr>
          <p:blipFill>
            <a:blip r:embed="rId4"/>
            <a:srcRect l="1853"/>
            <a:stretch/>
          </p:blipFill>
          <p:spPr>
            <a:xfrm>
              <a:off x="0" y="-14760"/>
              <a:ext cx="9143640" cy="5194800"/>
            </a:xfrm>
            <a:prstGeom prst="rect">
              <a:avLst/>
            </a:prstGeom>
            <a:ln w="0">
              <a:noFill/>
            </a:ln>
          </p:spPr>
        </p:pic>
      </p:grpSp>
      <p:sp>
        <p:nvSpPr>
          <p:cNvPr id="8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3" name="Google Shape;172;p24"/>
          <p:cNvPicPr/>
          <p:nvPr/>
        </p:nvPicPr>
        <p:blipFill>
          <a:blip r:embed="rId3"/>
          <a:stretch/>
        </p:blipFill>
        <p:spPr>
          <a:xfrm>
            <a:off x="0" y="0"/>
            <a:ext cx="9143640" cy="5143320"/>
          </a:xfrm>
          <a:prstGeom prst="rect">
            <a:avLst/>
          </a:prstGeom>
          <a:ln w="0">
            <a:noFill/>
          </a:ln>
        </p:spPr>
      </p:pic>
      <p:grpSp>
        <p:nvGrpSpPr>
          <p:cNvPr id="84" name="Google Shape;173;p24"/>
          <p:cNvGrpSpPr/>
          <p:nvPr/>
        </p:nvGrpSpPr>
        <p:grpSpPr>
          <a:xfrm>
            <a:off x="0" y="-14760"/>
            <a:ext cx="9143640" cy="5194800"/>
            <a:chOff x="0" y="-14760"/>
            <a:chExt cx="9143640" cy="5194800"/>
          </a:xfrm>
        </p:grpSpPr>
        <p:pic>
          <p:nvPicPr>
            <p:cNvPr id="85" name="Google Shape;174;p24"/>
            <p:cNvPicPr/>
            <p:nvPr/>
          </p:nvPicPr>
          <p:blipFill>
            <a:blip r:embed="rId4"/>
            <a:srcRect l="1853"/>
            <a:stretch/>
          </p:blipFill>
          <p:spPr>
            <a:xfrm>
              <a:off x="0" y="-14760"/>
              <a:ext cx="9143640" cy="5194800"/>
            </a:xfrm>
            <a:prstGeom prst="rect">
              <a:avLst/>
            </a:prstGeom>
            <a:ln w="0">
              <a:noFill/>
            </a:ln>
          </p:spPr>
        </p:pic>
        <p:pic>
          <p:nvPicPr>
            <p:cNvPr id="86" name="Google Shape;175;p24"/>
            <p:cNvPicPr/>
            <p:nvPr/>
          </p:nvPicPr>
          <p:blipFill>
            <a:blip r:embed="rId4"/>
            <a:srcRect l="1853"/>
            <a:stretch/>
          </p:blipFill>
          <p:spPr>
            <a:xfrm>
              <a:off x="0" y="-14760"/>
              <a:ext cx="9143640" cy="5194800"/>
            </a:xfrm>
            <a:prstGeom prst="rect">
              <a:avLst/>
            </a:prstGeom>
            <a:ln w="0">
              <a:noFill/>
            </a:ln>
          </p:spPr>
        </p:pic>
      </p:grpSp>
      <p:sp>
        <p:nvSpPr>
          <p:cNvPr id="8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8" name="Google Shape;184;p25"/>
          <p:cNvPicPr/>
          <p:nvPr/>
        </p:nvPicPr>
        <p:blipFill>
          <a:blip r:embed="rId3"/>
          <a:stretch/>
        </p:blipFill>
        <p:spPr>
          <a:xfrm>
            <a:off x="0" y="0"/>
            <a:ext cx="9143640" cy="5143320"/>
          </a:xfrm>
          <a:prstGeom prst="rect">
            <a:avLst/>
          </a:prstGeom>
          <a:ln w="0">
            <a:noFill/>
          </a:ln>
        </p:spPr>
      </p:pic>
      <p:grpSp>
        <p:nvGrpSpPr>
          <p:cNvPr id="89" name="Google Shape;185;p25"/>
          <p:cNvGrpSpPr/>
          <p:nvPr/>
        </p:nvGrpSpPr>
        <p:grpSpPr>
          <a:xfrm>
            <a:off x="0" y="-14760"/>
            <a:ext cx="9143640" cy="5194800"/>
            <a:chOff x="0" y="-14760"/>
            <a:chExt cx="9143640" cy="5194800"/>
          </a:xfrm>
        </p:grpSpPr>
        <p:pic>
          <p:nvPicPr>
            <p:cNvPr id="90" name="Google Shape;186;p25"/>
            <p:cNvPicPr/>
            <p:nvPr/>
          </p:nvPicPr>
          <p:blipFill>
            <a:blip r:embed="rId4"/>
            <a:srcRect l="1853"/>
            <a:stretch/>
          </p:blipFill>
          <p:spPr>
            <a:xfrm>
              <a:off x="0" y="-14760"/>
              <a:ext cx="9143640" cy="5194800"/>
            </a:xfrm>
            <a:prstGeom prst="rect">
              <a:avLst/>
            </a:prstGeom>
            <a:ln w="0">
              <a:noFill/>
            </a:ln>
          </p:spPr>
        </p:pic>
        <p:pic>
          <p:nvPicPr>
            <p:cNvPr id="91" name="Google Shape;187;p25"/>
            <p:cNvPicPr/>
            <p:nvPr/>
          </p:nvPicPr>
          <p:blipFill>
            <a:blip r:embed="rId4"/>
            <a:srcRect l="1853"/>
            <a:stretch/>
          </p:blipFill>
          <p:spPr>
            <a:xfrm>
              <a:off x="0" y="-14760"/>
              <a:ext cx="9143640" cy="5194800"/>
            </a:xfrm>
            <a:prstGeom prst="rect">
              <a:avLst/>
            </a:prstGeom>
            <a:ln w="0">
              <a:noFill/>
            </a:ln>
          </p:spPr>
        </p:pic>
      </p:grpSp>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3" name="Google Shape;198;p26"/>
          <p:cNvPicPr/>
          <p:nvPr/>
        </p:nvPicPr>
        <p:blipFill>
          <a:blip r:embed="rId3"/>
          <a:stretch/>
        </p:blipFill>
        <p:spPr>
          <a:xfrm>
            <a:off x="0" y="0"/>
            <a:ext cx="9143640" cy="5143320"/>
          </a:xfrm>
          <a:prstGeom prst="rect">
            <a:avLst/>
          </a:prstGeom>
          <a:ln w="0">
            <a:noFill/>
          </a:ln>
        </p:spPr>
      </p:pic>
      <p:grpSp>
        <p:nvGrpSpPr>
          <p:cNvPr id="94" name="Google Shape;199;p26"/>
          <p:cNvGrpSpPr/>
          <p:nvPr/>
        </p:nvGrpSpPr>
        <p:grpSpPr>
          <a:xfrm>
            <a:off x="0" y="-14760"/>
            <a:ext cx="9143640" cy="5194800"/>
            <a:chOff x="0" y="-14760"/>
            <a:chExt cx="9143640" cy="5194800"/>
          </a:xfrm>
        </p:grpSpPr>
        <p:pic>
          <p:nvPicPr>
            <p:cNvPr id="95" name="Google Shape;200;p26"/>
            <p:cNvPicPr/>
            <p:nvPr/>
          </p:nvPicPr>
          <p:blipFill>
            <a:blip r:embed="rId4"/>
            <a:srcRect l="1853"/>
            <a:stretch/>
          </p:blipFill>
          <p:spPr>
            <a:xfrm>
              <a:off x="0" y="-14760"/>
              <a:ext cx="9143640" cy="5194800"/>
            </a:xfrm>
            <a:prstGeom prst="rect">
              <a:avLst/>
            </a:prstGeom>
            <a:ln w="0">
              <a:noFill/>
            </a:ln>
          </p:spPr>
        </p:pic>
        <p:pic>
          <p:nvPicPr>
            <p:cNvPr id="96" name="Google Shape;201;p26"/>
            <p:cNvPicPr/>
            <p:nvPr/>
          </p:nvPicPr>
          <p:blipFill>
            <a:blip r:embed="rId4"/>
            <a:srcRect l="1853"/>
            <a:stretch/>
          </p:blipFill>
          <p:spPr>
            <a:xfrm>
              <a:off x="0" y="-14760"/>
              <a:ext cx="9143640" cy="5194800"/>
            </a:xfrm>
            <a:prstGeom prst="rect">
              <a:avLst/>
            </a:prstGeom>
            <a:ln w="0">
              <a:noFill/>
            </a:ln>
          </p:spPr>
        </p:pic>
      </p:grpSp>
      <p:sp>
        <p:nvSpPr>
          <p:cNvPr id="9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8" name="Google Shape;214;p27"/>
          <p:cNvPicPr/>
          <p:nvPr/>
        </p:nvPicPr>
        <p:blipFill>
          <a:blip r:embed="rId3"/>
          <a:stretch/>
        </p:blipFill>
        <p:spPr>
          <a:xfrm flipH="1">
            <a:off x="-1440" y="0"/>
            <a:ext cx="9143640" cy="5143320"/>
          </a:xfrm>
          <a:prstGeom prst="rect">
            <a:avLst/>
          </a:prstGeom>
          <a:ln w="0">
            <a:noFill/>
          </a:ln>
        </p:spPr>
      </p:pic>
      <p:grpSp>
        <p:nvGrpSpPr>
          <p:cNvPr id="99" name="Google Shape;215;p27"/>
          <p:cNvGrpSpPr/>
          <p:nvPr/>
        </p:nvGrpSpPr>
        <p:grpSpPr>
          <a:xfrm>
            <a:off x="0" y="-14760"/>
            <a:ext cx="9143640" cy="5194800"/>
            <a:chOff x="0" y="-14760"/>
            <a:chExt cx="9143640" cy="5194800"/>
          </a:xfrm>
        </p:grpSpPr>
        <p:pic>
          <p:nvPicPr>
            <p:cNvPr id="100" name="Google Shape;216;p27"/>
            <p:cNvPicPr/>
            <p:nvPr/>
          </p:nvPicPr>
          <p:blipFill>
            <a:blip r:embed="rId4"/>
            <a:srcRect l="1853"/>
            <a:stretch/>
          </p:blipFill>
          <p:spPr>
            <a:xfrm>
              <a:off x="0" y="-14760"/>
              <a:ext cx="9143640" cy="5194800"/>
            </a:xfrm>
            <a:prstGeom prst="rect">
              <a:avLst/>
            </a:prstGeom>
            <a:ln w="0">
              <a:noFill/>
            </a:ln>
          </p:spPr>
        </p:pic>
        <p:pic>
          <p:nvPicPr>
            <p:cNvPr id="101" name="Google Shape;217;p27"/>
            <p:cNvPicPr/>
            <p:nvPr/>
          </p:nvPicPr>
          <p:blipFill>
            <a:blip r:embed="rId4"/>
            <a:srcRect l="1853"/>
            <a:stretch/>
          </p:blipFill>
          <p:spPr>
            <a:xfrm>
              <a:off x="0" y="-14760"/>
              <a:ext cx="9143640" cy="5194800"/>
            </a:xfrm>
            <a:prstGeom prst="rect">
              <a:avLst/>
            </a:prstGeom>
            <a:ln w="0">
              <a:noFill/>
            </a:ln>
          </p:spPr>
        </p:pic>
      </p:grpSp>
      <p:sp>
        <p:nvSpPr>
          <p:cNvPr id="10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3" name="Google Shape;232;p28"/>
          <p:cNvPicPr/>
          <p:nvPr/>
        </p:nvPicPr>
        <p:blipFill>
          <a:blip r:embed="rId3"/>
          <a:stretch/>
        </p:blipFill>
        <p:spPr>
          <a:xfrm>
            <a:off x="0" y="0"/>
            <a:ext cx="9143640" cy="5143320"/>
          </a:xfrm>
          <a:prstGeom prst="rect">
            <a:avLst/>
          </a:prstGeom>
          <a:ln w="0">
            <a:noFill/>
          </a:ln>
        </p:spPr>
      </p:pic>
      <p:grpSp>
        <p:nvGrpSpPr>
          <p:cNvPr id="104" name="Google Shape;233;p28"/>
          <p:cNvGrpSpPr/>
          <p:nvPr/>
        </p:nvGrpSpPr>
        <p:grpSpPr>
          <a:xfrm>
            <a:off x="0" y="-14760"/>
            <a:ext cx="9143640" cy="5194800"/>
            <a:chOff x="0" y="-14760"/>
            <a:chExt cx="9143640" cy="5194800"/>
          </a:xfrm>
        </p:grpSpPr>
        <p:pic>
          <p:nvPicPr>
            <p:cNvPr id="105" name="Google Shape;234;p28"/>
            <p:cNvPicPr/>
            <p:nvPr/>
          </p:nvPicPr>
          <p:blipFill>
            <a:blip r:embed="rId4"/>
            <a:srcRect l="1853"/>
            <a:stretch/>
          </p:blipFill>
          <p:spPr>
            <a:xfrm>
              <a:off x="0" y="-14760"/>
              <a:ext cx="9143640" cy="5194800"/>
            </a:xfrm>
            <a:prstGeom prst="rect">
              <a:avLst/>
            </a:prstGeom>
            <a:ln w="0">
              <a:noFill/>
            </a:ln>
          </p:spPr>
        </p:pic>
        <p:pic>
          <p:nvPicPr>
            <p:cNvPr id="106" name="Google Shape;235;p28"/>
            <p:cNvPicPr/>
            <p:nvPr/>
          </p:nvPicPr>
          <p:blipFill>
            <a:blip r:embed="rId4"/>
            <a:srcRect l="1853"/>
            <a:stretch/>
          </p:blipFill>
          <p:spPr>
            <a:xfrm>
              <a:off x="0" y="-14760"/>
              <a:ext cx="9143640" cy="5194800"/>
            </a:xfrm>
            <a:prstGeom prst="rect">
              <a:avLst/>
            </a:prstGeom>
            <a:ln w="0">
              <a:noFill/>
            </a:ln>
          </p:spPr>
        </p:pic>
      </p:grpSp>
      <p:sp>
        <p:nvSpPr>
          <p:cNvPr id="107" name="PlaceHolder 1"/>
          <p:cNvSpPr>
            <a:spLocks noGrp="1"/>
          </p:cNvSpPr>
          <p:nvPr>
            <p:ph type="title"/>
          </p:nvPr>
        </p:nvSpPr>
        <p:spPr>
          <a:xfrm>
            <a:off x="928080" y="67032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
        <p:nvSpPr>
          <p:cNvPr id="108" name="PlaceHolder 2"/>
          <p:cNvSpPr>
            <a:spLocks noGrp="1"/>
          </p:cNvSpPr>
          <p:nvPr>
            <p:ph type="title"/>
          </p:nvPr>
        </p:nvSpPr>
        <p:spPr>
          <a:xfrm>
            <a:off x="2223720" y="196776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
        <p:nvSpPr>
          <p:cNvPr id="109" name="PlaceHolder 3"/>
          <p:cNvSpPr>
            <a:spLocks noGrp="1"/>
          </p:cNvSpPr>
          <p:nvPr>
            <p:ph type="title"/>
          </p:nvPr>
        </p:nvSpPr>
        <p:spPr>
          <a:xfrm>
            <a:off x="3519000" y="326556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Google Shape;70;p11"/>
          <p:cNvPicPr/>
          <p:nvPr/>
        </p:nvPicPr>
        <p:blipFill>
          <a:blip r:embed="rId3"/>
          <a:stretch/>
        </p:blipFill>
        <p:spPr>
          <a:xfrm>
            <a:off x="0" y="0"/>
            <a:ext cx="9143640" cy="5143320"/>
          </a:xfrm>
          <a:prstGeom prst="rect">
            <a:avLst/>
          </a:prstGeom>
          <a:ln w="0">
            <a:noFill/>
          </a:ln>
        </p:spPr>
      </p:pic>
      <p:grpSp>
        <p:nvGrpSpPr>
          <p:cNvPr id="9" name="Google Shape;71;p11"/>
          <p:cNvGrpSpPr/>
          <p:nvPr/>
        </p:nvGrpSpPr>
        <p:grpSpPr>
          <a:xfrm>
            <a:off x="0" y="-14760"/>
            <a:ext cx="9143640" cy="5194800"/>
            <a:chOff x="0" y="-14760"/>
            <a:chExt cx="9143640" cy="5194800"/>
          </a:xfrm>
        </p:grpSpPr>
        <p:pic>
          <p:nvPicPr>
            <p:cNvPr id="10" name="Google Shape;72;p11"/>
            <p:cNvPicPr/>
            <p:nvPr/>
          </p:nvPicPr>
          <p:blipFill>
            <a:blip r:embed="rId4"/>
            <a:srcRect l="1853"/>
            <a:stretch/>
          </p:blipFill>
          <p:spPr>
            <a:xfrm>
              <a:off x="0" y="-14760"/>
              <a:ext cx="9143640" cy="5194800"/>
            </a:xfrm>
            <a:prstGeom prst="rect">
              <a:avLst/>
            </a:prstGeom>
            <a:ln w="0">
              <a:noFill/>
            </a:ln>
          </p:spPr>
        </p:pic>
        <p:pic>
          <p:nvPicPr>
            <p:cNvPr id="11" name="Google Shape;73;p11"/>
            <p:cNvPicPr/>
            <p:nvPr/>
          </p:nvPicPr>
          <p:blipFill>
            <a:blip r:embed="rId4"/>
            <a:srcRect l="1853"/>
            <a:stretch/>
          </p:blipFill>
          <p:spPr>
            <a:xfrm>
              <a:off x="0" y="-14760"/>
              <a:ext cx="9143640" cy="5194800"/>
            </a:xfrm>
            <a:prstGeom prst="rect">
              <a:avLst/>
            </a:prstGeom>
            <a:ln w="0">
              <a:noFill/>
            </a:ln>
          </p:spPr>
        </p:pic>
      </p:grpSp>
      <p:sp>
        <p:nvSpPr>
          <p:cNvPr id="12" name="PlaceHolder 1"/>
          <p:cNvSpPr>
            <a:spLocks noGrp="1"/>
          </p:cNvSpPr>
          <p:nvPr>
            <p:ph type="title"/>
          </p:nvPr>
        </p:nvSpPr>
        <p:spPr>
          <a:xfrm>
            <a:off x="1284120" y="1401480"/>
            <a:ext cx="6575760" cy="1649520"/>
          </a:xfrm>
          <a:prstGeom prst="rect">
            <a:avLst/>
          </a:prstGeom>
          <a:noFill/>
          <a:ln w="0">
            <a:noFill/>
          </a:ln>
        </p:spPr>
        <p:txBody>
          <a:bodyPr lIns="91440" tIns="91440" rIns="91440" bIns="91440" anchor="b">
            <a:noAutofit/>
          </a:bodyPr>
          <a:lstStyle/>
          <a:p>
            <a:pPr indent="0" algn="ctr">
              <a:lnSpc>
                <a:spcPct val="100000"/>
              </a:lnSpc>
              <a:buNone/>
            </a:pPr>
            <a:r>
              <a:rPr lang="fr-FR" sz="10200" b="0" strike="noStrike" spc="-1">
                <a:solidFill>
                  <a:schemeClr val="dk2"/>
                </a:solidFill>
                <a:latin typeface="Raleway Black"/>
                <a:ea typeface="Raleway Black"/>
              </a:rPr>
              <a:t>xx%</a:t>
            </a:r>
            <a:endParaRPr lang="fr-FR" sz="102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7" name="Google Shape;251;p30"/>
          <p:cNvPicPr/>
          <p:nvPr/>
        </p:nvPicPr>
        <p:blipFill>
          <a:blip r:embed="rId3"/>
          <a:stretch/>
        </p:blipFill>
        <p:spPr>
          <a:xfrm>
            <a:off x="0" y="0"/>
            <a:ext cx="9143640" cy="5143320"/>
          </a:xfrm>
          <a:prstGeom prst="rect">
            <a:avLst/>
          </a:prstGeom>
          <a:ln w="0">
            <a:noFill/>
          </a:ln>
        </p:spPr>
      </p:pic>
      <p:grpSp>
        <p:nvGrpSpPr>
          <p:cNvPr id="118" name="Google Shape;252;p30"/>
          <p:cNvGrpSpPr/>
          <p:nvPr/>
        </p:nvGrpSpPr>
        <p:grpSpPr>
          <a:xfrm>
            <a:off x="0" y="-14760"/>
            <a:ext cx="9143640" cy="5194800"/>
            <a:chOff x="0" y="-14760"/>
            <a:chExt cx="9143640" cy="5194800"/>
          </a:xfrm>
        </p:grpSpPr>
        <p:pic>
          <p:nvPicPr>
            <p:cNvPr id="119" name="Google Shape;253;p30"/>
            <p:cNvPicPr/>
            <p:nvPr/>
          </p:nvPicPr>
          <p:blipFill>
            <a:blip r:embed="rId4"/>
            <a:srcRect l="1853"/>
            <a:stretch/>
          </p:blipFill>
          <p:spPr>
            <a:xfrm>
              <a:off x="0" y="-14760"/>
              <a:ext cx="9143640" cy="5194800"/>
            </a:xfrm>
            <a:prstGeom prst="rect">
              <a:avLst/>
            </a:prstGeom>
            <a:ln w="0">
              <a:noFill/>
            </a:ln>
          </p:spPr>
        </p:pic>
        <p:pic>
          <p:nvPicPr>
            <p:cNvPr id="120" name="Google Shape;254;p30"/>
            <p:cNvPicPr/>
            <p:nvPr/>
          </p:nvPicPr>
          <p:blipFill>
            <a:blip r:embed="rId4"/>
            <a:srcRect l="1853"/>
            <a:stretch/>
          </p:blipFill>
          <p:spPr>
            <a:xfrm>
              <a:off x="0" y="-14760"/>
              <a:ext cx="9143640" cy="519480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1" name="Google Shape;24;p4"/>
          <p:cNvPicPr/>
          <p:nvPr/>
        </p:nvPicPr>
        <p:blipFill>
          <a:blip r:embed="rId3"/>
          <a:stretch/>
        </p:blipFill>
        <p:spPr>
          <a:xfrm>
            <a:off x="-55440" y="0"/>
            <a:ext cx="9199080" cy="5142960"/>
          </a:xfrm>
          <a:prstGeom prst="rect">
            <a:avLst/>
          </a:prstGeom>
          <a:ln w="0">
            <a:noFill/>
          </a:ln>
        </p:spPr>
      </p:pic>
      <p:grpSp>
        <p:nvGrpSpPr>
          <p:cNvPr id="122" name="Google Shape;25;p4"/>
          <p:cNvGrpSpPr/>
          <p:nvPr/>
        </p:nvGrpSpPr>
        <p:grpSpPr>
          <a:xfrm>
            <a:off x="0" y="-14760"/>
            <a:ext cx="9143640" cy="5194800"/>
            <a:chOff x="0" y="-14760"/>
            <a:chExt cx="9143640" cy="5194800"/>
          </a:xfrm>
        </p:grpSpPr>
        <p:pic>
          <p:nvPicPr>
            <p:cNvPr id="123" name="Google Shape;26;p4"/>
            <p:cNvPicPr/>
            <p:nvPr/>
          </p:nvPicPr>
          <p:blipFill>
            <a:blip r:embed="rId4"/>
            <a:srcRect l="1853"/>
            <a:stretch/>
          </p:blipFill>
          <p:spPr>
            <a:xfrm>
              <a:off x="0" y="-14760"/>
              <a:ext cx="9143640" cy="5194800"/>
            </a:xfrm>
            <a:prstGeom prst="rect">
              <a:avLst/>
            </a:prstGeom>
            <a:ln w="0">
              <a:noFill/>
            </a:ln>
          </p:spPr>
        </p:pic>
        <p:pic>
          <p:nvPicPr>
            <p:cNvPr id="124" name="Google Shape;27;p4"/>
            <p:cNvPicPr/>
            <p:nvPr/>
          </p:nvPicPr>
          <p:blipFill>
            <a:blip r:embed="rId4"/>
            <a:srcRect l="1853"/>
            <a:stretch/>
          </p:blipFill>
          <p:spPr>
            <a:xfrm>
              <a:off x="0" y="-14760"/>
              <a:ext cx="9143640" cy="5194800"/>
            </a:xfrm>
            <a:prstGeom prst="rect">
              <a:avLst/>
            </a:prstGeom>
            <a:ln w="0">
              <a:noFill/>
            </a:ln>
          </p:spPr>
        </p:pic>
      </p:grpSp>
      <p:sp>
        <p:nvSpPr>
          <p:cNvPr id="1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26" name="PlaceHolder 2"/>
          <p:cNvSpPr>
            <a:spLocks noGrp="1"/>
          </p:cNvSpPr>
          <p:nvPr>
            <p:ph type="body"/>
          </p:nvPr>
        </p:nvSpPr>
        <p:spPr>
          <a:xfrm>
            <a:off x="720000" y="116064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9" name="Google Shape;256;p31"/>
          <p:cNvPicPr/>
          <p:nvPr/>
        </p:nvPicPr>
        <p:blipFill>
          <a:blip r:embed="rId3"/>
          <a:stretch/>
        </p:blipFill>
        <p:spPr>
          <a:xfrm>
            <a:off x="0" y="0"/>
            <a:ext cx="9143640" cy="5142960"/>
          </a:xfrm>
          <a:prstGeom prst="rect">
            <a:avLst/>
          </a:prstGeom>
          <a:ln w="0">
            <a:noFill/>
          </a:ln>
        </p:spPr>
      </p:pic>
      <p:grpSp>
        <p:nvGrpSpPr>
          <p:cNvPr id="130" name="Google Shape;257;p31"/>
          <p:cNvGrpSpPr/>
          <p:nvPr/>
        </p:nvGrpSpPr>
        <p:grpSpPr>
          <a:xfrm>
            <a:off x="0" y="-14760"/>
            <a:ext cx="9143640" cy="5194800"/>
            <a:chOff x="0" y="-14760"/>
            <a:chExt cx="9143640" cy="5194800"/>
          </a:xfrm>
        </p:grpSpPr>
        <p:pic>
          <p:nvPicPr>
            <p:cNvPr id="131" name="Google Shape;258;p31"/>
            <p:cNvPicPr/>
            <p:nvPr/>
          </p:nvPicPr>
          <p:blipFill>
            <a:blip r:embed="rId4"/>
            <a:srcRect l="1853"/>
            <a:stretch/>
          </p:blipFill>
          <p:spPr>
            <a:xfrm>
              <a:off x="0" y="-14760"/>
              <a:ext cx="9143640" cy="5194800"/>
            </a:xfrm>
            <a:prstGeom prst="rect">
              <a:avLst/>
            </a:prstGeom>
            <a:ln w="0">
              <a:noFill/>
            </a:ln>
          </p:spPr>
        </p:pic>
        <p:pic>
          <p:nvPicPr>
            <p:cNvPr id="132" name="Google Shape;259;p31"/>
            <p:cNvPicPr/>
            <p:nvPr/>
          </p:nvPicPr>
          <p:blipFill>
            <a:blip r:embed="rId4"/>
            <a:srcRect l="1853"/>
            <a:stretch/>
          </p:blipFill>
          <p:spPr>
            <a:xfrm>
              <a:off x="0" y="-14760"/>
              <a:ext cx="9143640" cy="519480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3" name="Google Shape;31;p5"/>
          <p:cNvPicPr/>
          <p:nvPr/>
        </p:nvPicPr>
        <p:blipFill>
          <a:blip r:embed="rId3"/>
          <a:stretch/>
        </p:blipFill>
        <p:spPr>
          <a:xfrm>
            <a:off x="0" y="0"/>
            <a:ext cx="9143640" cy="5143320"/>
          </a:xfrm>
          <a:prstGeom prst="rect">
            <a:avLst/>
          </a:prstGeom>
          <a:ln w="0">
            <a:noFill/>
          </a:ln>
        </p:spPr>
      </p:pic>
      <p:grpSp>
        <p:nvGrpSpPr>
          <p:cNvPr id="134" name="Google Shape;32;p5"/>
          <p:cNvGrpSpPr/>
          <p:nvPr/>
        </p:nvGrpSpPr>
        <p:grpSpPr>
          <a:xfrm>
            <a:off x="0" y="-14760"/>
            <a:ext cx="9143640" cy="5194800"/>
            <a:chOff x="0" y="-14760"/>
            <a:chExt cx="9143640" cy="5194800"/>
          </a:xfrm>
        </p:grpSpPr>
        <p:pic>
          <p:nvPicPr>
            <p:cNvPr id="135" name="Google Shape;33;p5"/>
            <p:cNvPicPr/>
            <p:nvPr/>
          </p:nvPicPr>
          <p:blipFill>
            <a:blip r:embed="rId4"/>
            <a:srcRect l="1853"/>
            <a:stretch/>
          </p:blipFill>
          <p:spPr>
            <a:xfrm>
              <a:off x="0" y="-14760"/>
              <a:ext cx="9143640" cy="5194800"/>
            </a:xfrm>
            <a:prstGeom prst="rect">
              <a:avLst/>
            </a:prstGeom>
            <a:ln w="0">
              <a:noFill/>
            </a:ln>
          </p:spPr>
        </p:pic>
        <p:pic>
          <p:nvPicPr>
            <p:cNvPr id="136" name="Google Shape;34;p5"/>
            <p:cNvPicPr/>
            <p:nvPr/>
          </p:nvPicPr>
          <p:blipFill>
            <a:blip r:embed="rId4"/>
            <a:srcRect l="1853"/>
            <a:stretch/>
          </p:blipFill>
          <p:spPr>
            <a:xfrm>
              <a:off x="0" y="-14760"/>
              <a:ext cx="9143640" cy="5194800"/>
            </a:xfrm>
            <a:prstGeom prst="rect">
              <a:avLst/>
            </a:prstGeom>
            <a:ln w="0">
              <a:noFill/>
            </a:ln>
          </p:spPr>
        </p:pic>
      </p:grpSp>
      <p:sp>
        <p:nvSpPr>
          <p:cNvPr id="13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1" name="Google Shape;41;p6"/>
          <p:cNvPicPr/>
          <p:nvPr/>
        </p:nvPicPr>
        <p:blipFill>
          <a:blip r:embed="rId3"/>
          <a:stretch/>
        </p:blipFill>
        <p:spPr>
          <a:xfrm>
            <a:off x="0" y="0"/>
            <a:ext cx="9143640" cy="5143320"/>
          </a:xfrm>
          <a:prstGeom prst="rect">
            <a:avLst/>
          </a:prstGeom>
          <a:ln w="0">
            <a:noFill/>
          </a:ln>
        </p:spPr>
      </p:pic>
      <p:grpSp>
        <p:nvGrpSpPr>
          <p:cNvPr id="142" name="Google Shape;42;p6"/>
          <p:cNvGrpSpPr/>
          <p:nvPr/>
        </p:nvGrpSpPr>
        <p:grpSpPr>
          <a:xfrm>
            <a:off x="0" y="-25920"/>
            <a:ext cx="9143640" cy="5194800"/>
            <a:chOff x="0" y="-25920"/>
            <a:chExt cx="9143640" cy="5194800"/>
          </a:xfrm>
        </p:grpSpPr>
        <p:pic>
          <p:nvPicPr>
            <p:cNvPr id="143" name="Google Shape;43;p6"/>
            <p:cNvPicPr/>
            <p:nvPr/>
          </p:nvPicPr>
          <p:blipFill>
            <a:blip r:embed="rId4"/>
            <a:srcRect l="1853"/>
            <a:stretch/>
          </p:blipFill>
          <p:spPr>
            <a:xfrm>
              <a:off x="0" y="-25920"/>
              <a:ext cx="9143640" cy="5194800"/>
            </a:xfrm>
            <a:prstGeom prst="rect">
              <a:avLst/>
            </a:prstGeom>
            <a:ln w="0">
              <a:noFill/>
            </a:ln>
          </p:spPr>
        </p:pic>
        <p:pic>
          <p:nvPicPr>
            <p:cNvPr id="144" name="Google Shape;44;p6"/>
            <p:cNvPicPr/>
            <p:nvPr/>
          </p:nvPicPr>
          <p:blipFill>
            <a:blip r:embed="rId4"/>
            <a:srcRect l="1853"/>
            <a:stretch/>
          </p:blipFill>
          <p:spPr>
            <a:xfrm>
              <a:off x="0" y="-25920"/>
              <a:ext cx="9143640" cy="5194800"/>
            </a:xfrm>
            <a:prstGeom prst="rect">
              <a:avLst/>
            </a:prstGeom>
            <a:ln w="0">
              <a:noFill/>
            </a:ln>
          </p:spPr>
        </p:pic>
      </p:grpSp>
      <p:sp>
        <p:nvSpPr>
          <p:cNvPr id="14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7" name="Google Shape;47;p7"/>
          <p:cNvPicPr/>
          <p:nvPr/>
        </p:nvPicPr>
        <p:blipFill>
          <a:blip r:embed="rId3"/>
          <a:stretch/>
        </p:blipFill>
        <p:spPr>
          <a:xfrm>
            <a:off x="0" y="0"/>
            <a:ext cx="9143640" cy="5143320"/>
          </a:xfrm>
          <a:prstGeom prst="rect">
            <a:avLst/>
          </a:prstGeom>
          <a:ln w="0">
            <a:noFill/>
          </a:ln>
        </p:spPr>
      </p:pic>
      <p:grpSp>
        <p:nvGrpSpPr>
          <p:cNvPr id="148" name="Google Shape;48;p7"/>
          <p:cNvGrpSpPr/>
          <p:nvPr/>
        </p:nvGrpSpPr>
        <p:grpSpPr>
          <a:xfrm>
            <a:off x="0" y="-14760"/>
            <a:ext cx="9143640" cy="5194800"/>
            <a:chOff x="0" y="-14760"/>
            <a:chExt cx="9143640" cy="5194800"/>
          </a:xfrm>
        </p:grpSpPr>
        <p:pic>
          <p:nvPicPr>
            <p:cNvPr id="149" name="Google Shape;49;p7"/>
            <p:cNvPicPr/>
            <p:nvPr/>
          </p:nvPicPr>
          <p:blipFill>
            <a:blip r:embed="rId4"/>
            <a:srcRect l="1853"/>
            <a:stretch/>
          </p:blipFill>
          <p:spPr>
            <a:xfrm>
              <a:off x="0" y="-14760"/>
              <a:ext cx="9143640" cy="5194800"/>
            </a:xfrm>
            <a:prstGeom prst="rect">
              <a:avLst/>
            </a:prstGeom>
            <a:ln w="0">
              <a:noFill/>
            </a:ln>
          </p:spPr>
        </p:pic>
        <p:pic>
          <p:nvPicPr>
            <p:cNvPr id="150" name="Google Shape;50;p7"/>
            <p:cNvPicPr/>
            <p:nvPr/>
          </p:nvPicPr>
          <p:blipFill>
            <a:blip r:embed="rId4"/>
            <a:srcRect l="1853"/>
            <a:stretch/>
          </p:blipFill>
          <p:spPr>
            <a:xfrm>
              <a:off x="0" y="-14760"/>
              <a:ext cx="9143640" cy="5194800"/>
            </a:xfrm>
            <a:prstGeom prst="rect">
              <a:avLst/>
            </a:prstGeom>
            <a:ln w="0">
              <a:noFill/>
            </a:ln>
          </p:spPr>
        </p:pic>
      </p:grpSp>
      <p:sp>
        <p:nvSpPr>
          <p:cNvPr id="151"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2" name="Google Shape;54;p8"/>
          <p:cNvPicPr/>
          <p:nvPr/>
        </p:nvPicPr>
        <p:blipFill>
          <a:blip r:embed="rId3"/>
          <a:stretch/>
        </p:blipFill>
        <p:spPr>
          <a:xfrm>
            <a:off x="0" y="0"/>
            <a:ext cx="9143640" cy="5142960"/>
          </a:xfrm>
          <a:prstGeom prst="rect">
            <a:avLst/>
          </a:prstGeom>
          <a:ln w="0">
            <a:noFill/>
          </a:ln>
        </p:spPr>
      </p:pic>
      <p:grpSp>
        <p:nvGrpSpPr>
          <p:cNvPr id="153" name="Google Shape;55;p8"/>
          <p:cNvGrpSpPr/>
          <p:nvPr/>
        </p:nvGrpSpPr>
        <p:grpSpPr>
          <a:xfrm>
            <a:off x="0" y="-14760"/>
            <a:ext cx="9143640" cy="5194800"/>
            <a:chOff x="0" y="-14760"/>
            <a:chExt cx="9143640" cy="5194800"/>
          </a:xfrm>
        </p:grpSpPr>
        <p:pic>
          <p:nvPicPr>
            <p:cNvPr id="154" name="Google Shape;56;p8"/>
            <p:cNvPicPr/>
            <p:nvPr/>
          </p:nvPicPr>
          <p:blipFill>
            <a:blip r:embed="rId4"/>
            <a:srcRect l="1853"/>
            <a:stretch/>
          </p:blipFill>
          <p:spPr>
            <a:xfrm>
              <a:off x="0" y="-14760"/>
              <a:ext cx="9143640" cy="5194800"/>
            </a:xfrm>
            <a:prstGeom prst="rect">
              <a:avLst/>
            </a:prstGeom>
            <a:ln w="0">
              <a:noFill/>
            </a:ln>
          </p:spPr>
        </p:pic>
        <p:pic>
          <p:nvPicPr>
            <p:cNvPr id="155" name="Google Shape;57;p8"/>
            <p:cNvPicPr/>
            <p:nvPr/>
          </p:nvPicPr>
          <p:blipFill>
            <a:blip r:embed="rId4"/>
            <a:srcRect l="1853"/>
            <a:stretch/>
          </p:blipFill>
          <p:spPr>
            <a:xfrm>
              <a:off x="0" y="-14760"/>
              <a:ext cx="9143640" cy="5194800"/>
            </a:xfrm>
            <a:prstGeom prst="rect">
              <a:avLst/>
            </a:prstGeom>
            <a:ln w="0">
              <a:noFill/>
            </a:ln>
          </p:spPr>
        </p:pic>
      </p:grpSp>
      <p:sp>
        <p:nvSpPr>
          <p:cNvPr id="156" name="PlaceHolder 1"/>
          <p:cNvSpPr>
            <a:spLocks noGrp="1"/>
          </p:cNvSpPr>
          <p:nvPr>
            <p:ph type="title"/>
          </p:nvPr>
        </p:nvSpPr>
        <p:spPr>
          <a:xfrm>
            <a:off x="1286640" y="1158480"/>
            <a:ext cx="6570360" cy="2826720"/>
          </a:xfrm>
          <a:prstGeom prst="rect">
            <a:avLst/>
          </a:prstGeom>
          <a:noFill/>
          <a:ln w="0">
            <a:noFill/>
          </a:ln>
        </p:spPr>
        <p:txBody>
          <a:bodyPr lIns="91440" tIns="91440" rIns="91440" bIns="91440" anchor="ctr">
            <a:noAutofit/>
          </a:bodyPr>
          <a:lstStyle/>
          <a:p>
            <a:pPr indent="0">
              <a:buNone/>
            </a:pPr>
            <a:r>
              <a:rPr lang="fr-FR" sz="88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7" name="Google Shape;60;p9"/>
          <p:cNvPicPr/>
          <p:nvPr/>
        </p:nvPicPr>
        <p:blipFill>
          <a:blip r:embed="rId3"/>
          <a:srcRect l="554" r="543"/>
          <a:stretch/>
        </p:blipFill>
        <p:spPr>
          <a:xfrm>
            <a:off x="0" y="-28440"/>
            <a:ext cx="9143640" cy="5200200"/>
          </a:xfrm>
          <a:prstGeom prst="rect">
            <a:avLst/>
          </a:prstGeom>
          <a:ln w="0">
            <a:noFill/>
          </a:ln>
        </p:spPr>
      </p:pic>
      <p:grpSp>
        <p:nvGrpSpPr>
          <p:cNvPr id="158" name="Google Shape;61;p9"/>
          <p:cNvGrpSpPr/>
          <p:nvPr/>
        </p:nvGrpSpPr>
        <p:grpSpPr>
          <a:xfrm>
            <a:off x="0" y="-25920"/>
            <a:ext cx="9143640" cy="5194800"/>
            <a:chOff x="0" y="-25920"/>
            <a:chExt cx="9143640" cy="5194800"/>
          </a:xfrm>
        </p:grpSpPr>
        <p:pic>
          <p:nvPicPr>
            <p:cNvPr id="159" name="Google Shape;62;p9"/>
            <p:cNvPicPr/>
            <p:nvPr/>
          </p:nvPicPr>
          <p:blipFill>
            <a:blip r:embed="rId4"/>
            <a:srcRect l="1853"/>
            <a:stretch/>
          </p:blipFill>
          <p:spPr>
            <a:xfrm>
              <a:off x="0" y="-25920"/>
              <a:ext cx="9143640" cy="5194800"/>
            </a:xfrm>
            <a:prstGeom prst="rect">
              <a:avLst/>
            </a:prstGeom>
            <a:ln w="0">
              <a:noFill/>
            </a:ln>
          </p:spPr>
        </p:pic>
        <p:pic>
          <p:nvPicPr>
            <p:cNvPr id="160" name="Google Shape;63;p9"/>
            <p:cNvPicPr/>
            <p:nvPr/>
          </p:nvPicPr>
          <p:blipFill>
            <a:blip r:embed="rId4"/>
            <a:srcRect l="1853"/>
            <a:stretch/>
          </p:blipFill>
          <p:spPr>
            <a:xfrm>
              <a:off x="0" y="-25920"/>
              <a:ext cx="9143640" cy="5194800"/>
            </a:xfrm>
            <a:prstGeom prst="rect">
              <a:avLst/>
            </a:prstGeom>
            <a:ln w="0">
              <a:noFill/>
            </a:ln>
          </p:spPr>
        </p:pic>
      </p:grpSp>
      <p:sp>
        <p:nvSpPr>
          <p:cNvPr id="161" name="PlaceHolder 1"/>
          <p:cNvSpPr>
            <a:spLocks noGrp="1"/>
          </p:cNvSpPr>
          <p:nvPr>
            <p:ph type="title"/>
          </p:nvPr>
        </p:nvSpPr>
        <p:spPr>
          <a:xfrm>
            <a:off x="1764360" y="1116000"/>
            <a:ext cx="5614920" cy="209988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
        <p:nvSpPr>
          <p:cNvPr id="16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3" name="PlaceHolder 1"/>
          <p:cNvSpPr>
            <a:spLocks noGrp="1"/>
          </p:cNvSpPr>
          <p:nvPr>
            <p:ph type="body"/>
          </p:nvPr>
        </p:nvSpPr>
        <p:spPr>
          <a:xfrm>
            <a:off x="-6480" y="-6480"/>
            <a:ext cx="915012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164" name="PlaceHolder 2"/>
          <p:cNvSpPr>
            <a:spLocks noGrp="1"/>
          </p:cNvSpPr>
          <p:nvPr>
            <p:ph type="title"/>
          </p:nvPr>
        </p:nvSpPr>
        <p:spPr>
          <a:xfrm>
            <a:off x="1531440" y="3232080"/>
            <a:ext cx="6081120" cy="1355040"/>
          </a:xfrm>
          <a:prstGeom prst="rect">
            <a:avLst/>
          </a:prstGeom>
          <a:solidFill>
            <a:schemeClr val="accent2"/>
          </a:solidFill>
          <a:ln w="0">
            <a:noFill/>
          </a:ln>
        </p:spPr>
        <p:txBody>
          <a:bodyPr lIns="91440" tIns="91440" rIns="91440" bIns="91440" anchor="ctr">
            <a:noAutofit/>
          </a:bodyPr>
          <a:lstStyle/>
          <a:p>
            <a:pPr indent="0">
              <a:buNone/>
            </a:pPr>
            <a:r>
              <a:rPr lang="fr-FR" sz="43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 name="Google Shape;78;p13"/>
          <p:cNvPicPr/>
          <p:nvPr/>
        </p:nvPicPr>
        <p:blipFill>
          <a:blip r:embed="rId3"/>
          <a:stretch/>
        </p:blipFill>
        <p:spPr>
          <a:xfrm>
            <a:off x="0" y="0"/>
            <a:ext cx="9143640" cy="5143320"/>
          </a:xfrm>
          <a:prstGeom prst="rect">
            <a:avLst/>
          </a:prstGeom>
          <a:ln w="0">
            <a:noFill/>
          </a:ln>
        </p:spPr>
      </p:pic>
      <p:grpSp>
        <p:nvGrpSpPr>
          <p:cNvPr id="14" name="Google Shape;79;p13"/>
          <p:cNvGrpSpPr/>
          <p:nvPr/>
        </p:nvGrpSpPr>
        <p:grpSpPr>
          <a:xfrm>
            <a:off x="0" y="-25920"/>
            <a:ext cx="9143640" cy="5194800"/>
            <a:chOff x="0" y="-25920"/>
            <a:chExt cx="9143640" cy="5194800"/>
          </a:xfrm>
        </p:grpSpPr>
        <p:pic>
          <p:nvPicPr>
            <p:cNvPr id="15" name="Google Shape;80;p13"/>
            <p:cNvPicPr/>
            <p:nvPr/>
          </p:nvPicPr>
          <p:blipFill>
            <a:blip r:embed="rId4"/>
            <a:srcRect l="1853"/>
            <a:stretch/>
          </p:blipFill>
          <p:spPr>
            <a:xfrm>
              <a:off x="0" y="-25920"/>
              <a:ext cx="9143640" cy="5194800"/>
            </a:xfrm>
            <a:prstGeom prst="rect">
              <a:avLst/>
            </a:prstGeom>
            <a:ln w="0">
              <a:noFill/>
            </a:ln>
          </p:spPr>
        </p:pic>
        <p:pic>
          <p:nvPicPr>
            <p:cNvPr id="16" name="Google Shape;81;p13"/>
            <p:cNvPicPr/>
            <p:nvPr/>
          </p:nvPicPr>
          <p:blipFill>
            <a:blip r:embed="rId4"/>
            <a:srcRect l="1853"/>
            <a:stretch/>
          </p:blipFill>
          <p:spPr>
            <a:xfrm>
              <a:off x="0" y="-25920"/>
              <a:ext cx="9143640" cy="5194800"/>
            </a:xfrm>
            <a:prstGeom prst="rect">
              <a:avLst/>
            </a:prstGeom>
            <a:ln w="0">
              <a:noFill/>
            </a:ln>
          </p:spPr>
        </p:pic>
      </p:grpSp>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8" name="PlaceHolder 2"/>
          <p:cNvSpPr>
            <a:spLocks noGrp="1"/>
          </p:cNvSpPr>
          <p:nvPr>
            <p:ph type="title"/>
          </p:nvPr>
        </p:nvSpPr>
        <p:spPr>
          <a:xfrm>
            <a:off x="1546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
        <p:nvSpPr>
          <p:cNvPr id="19" name="PlaceHolder 3"/>
          <p:cNvSpPr>
            <a:spLocks noGrp="1"/>
          </p:cNvSpPr>
          <p:nvPr>
            <p:ph type="title"/>
          </p:nvPr>
        </p:nvSpPr>
        <p:spPr>
          <a:xfrm>
            <a:off x="4093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
        <p:nvSpPr>
          <p:cNvPr id="20" name="PlaceHolder 4"/>
          <p:cNvSpPr>
            <a:spLocks noGrp="1"/>
          </p:cNvSpPr>
          <p:nvPr>
            <p:ph type="title"/>
          </p:nvPr>
        </p:nvSpPr>
        <p:spPr>
          <a:xfrm>
            <a:off x="6640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 name="Google Shape;93;p14"/>
          <p:cNvPicPr/>
          <p:nvPr/>
        </p:nvPicPr>
        <p:blipFill>
          <a:blip r:embed="rId3"/>
          <a:stretch/>
        </p:blipFill>
        <p:spPr>
          <a:xfrm>
            <a:off x="0" y="0"/>
            <a:ext cx="9143640" cy="5143320"/>
          </a:xfrm>
          <a:prstGeom prst="rect">
            <a:avLst/>
          </a:prstGeom>
          <a:ln w="0">
            <a:noFill/>
          </a:ln>
        </p:spPr>
      </p:pic>
      <p:grpSp>
        <p:nvGrpSpPr>
          <p:cNvPr id="22" name="Google Shape;94;p14"/>
          <p:cNvGrpSpPr/>
          <p:nvPr/>
        </p:nvGrpSpPr>
        <p:grpSpPr>
          <a:xfrm>
            <a:off x="0" y="-14760"/>
            <a:ext cx="9143640" cy="5194800"/>
            <a:chOff x="0" y="-14760"/>
            <a:chExt cx="9143640" cy="5194800"/>
          </a:xfrm>
        </p:grpSpPr>
        <p:pic>
          <p:nvPicPr>
            <p:cNvPr id="23" name="Google Shape;95;p14"/>
            <p:cNvPicPr/>
            <p:nvPr/>
          </p:nvPicPr>
          <p:blipFill>
            <a:blip r:embed="rId4"/>
            <a:srcRect l="1853"/>
            <a:stretch/>
          </p:blipFill>
          <p:spPr>
            <a:xfrm>
              <a:off x="0" y="-14760"/>
              <a:ext cx="9143640" cy="5194800"/>
            </a:xfrm>
            <a:prstGeom prst="rect">
              <a:avLst/>
            </a:prstGeom>
            <a:ln w="0">
              <a:noFill/>
            </a:ln>
          </p:spPr>
        </p:pic>
        <p:pic>
          <p:nvPicPr>
            <p:cNvPr id="24" name="Google Shape;96;p14"/>
            <p:cNvPicPr/>
            <p:nvPr/>
          </p:nvPicPr>
          <p:blipFill>
            <a:blip r:embed="rId4"/>
            <a:srcRect l="1853"/>
            <a:stretch/>
          </p:blipFill>
          <p:spPr>
            <a:xfrm>
              <a:off x="0" y="-14760"/>
              <a:ext cx="9143640" cy="5194800"/>
            </a:xfrm>
            <a:prstGeom prst="rect">
              <a:avLst/>
            </a:prstGeom>
            <a:ln w="0">
              <a:noFill/>
            </a:ln>
          </p:spPr>
        </p:pic>
      </p:grpSp>
      <p:sp>
        <p:nvSpPr>
          <p:cNvPr id="25" name="PlaceHolder 1"/>
          <p:cNvSpPr>
            <a:spLocks noGrp="1"/>
          </p:cNvSpPr>
          <p:nvPr>
            <p:ph type="title"/>
          </p:nvPr>
        </p:nvSpPr>
        <p:spPr>
          <a:xfrm>
            <a:off x="1226520" y="3100320"/>
            <a:ext cx="6690960" cy="93708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6" name="Google Shape;100;p15"/>
          <p:cNvPicPr/>
          <p:nvPr/>
        </p:nvPicPr>
        <p:blipFill>
          <a:blip r:embed="rId3"/>
          <a:stretch/>
        </p:blipFill>
        <p:spPr>
          <a:xfrm flipH="1">
            <a:off x="360" y="0"/>
            <a:ext cx="9143640" cy="5143320"/>
          </a:xfrm>
          <a:prstGeom prst="rect">
            <a:avLst/>
          </a:prstGeom>
          <a:ln w="0">
            <a:noFill/>
          </a:ln>
        </p:spPr>
      </p:pic>
      <p:grpSp>
        <p:nvGrpSpPr>
          <p:cNvPr id="27" name="Google Shape;101;p15"/>
          <p:cNvGrpSpPr/>
          <p:nvPr/>
        </p:nvGrpSpPr>
        <p:grpSpPr>
          <a:xfrm>
            <a:off x="0" y="-14760"/>
            <a:ext cx="9143640" cy="5194800"/>
            <a:chOff x="0" y="-14760"/>
            <a:chExt cx="9143640" cy="5194800"/>
          </a:xfrm>
        </p:grpSpPr>
        <p:pic>
          <p:nvPicPr>
            <p:cNvPr id="28" name="Google Shape;102;p15"/>
            <p:cNvPicPr/>
            <p:nvPr/>
          </p:nvPicPr>
          <p:blipFill>
            <a:blip r:embed="rId4"/>
            <a:srcRect l="1853"/>
            <a:stretch/>
          </p:blipFill>
          <p:spPr>
            <a:xfrm>
              <a:off x="0" y="-14760"/>
              <a:ext cx="9143640" cy="5194800"/>
            </a:xfrm>
            <a:prstGeom prst="rect">
              <a:avLst/>
            </a:prstGeom>
            <a:ln w="0">
              <a:noFill/>
            </a:ln>
          </p:spPr>
        </p:pic>
        <p:pic>
          <p:nvPicPr>
            <p:cNvPr id="29" name="Google Shape;103;p15"/>
            <p:cNvPicPr/>
            <p:nvPr/>
          </p:nvPicPr>
          <p:blipFill>
            <a:blip r:embed="rId4"/>
            <a:srcRect l="1853"/>
            <a:stretch/>
          </p:blipFill>
          <p:spPr>
            <a:xfrm>
              <a:off x="0" y="-14760"/>
              <a:ext cx="9143640" cy="5194800"/>
            </a:xfrm>
            <a:prstGeom prst="rect">
              <a:avLst/>
            </a:prstGeom>
            <a:ln w="0">
              <a:noFill/>
            </a:ln>
          </p:spPr>
        </p:pic>
      </p:grpSp>
      <p:sp>
        <p:nvSpPr>
          <p:cNvPr id="30" name="PlaceHolder 1"/>
          <p:cNvSpPr>
            <a:spLocks noGrp="1"/>
          </p:cNvSpPr>
          <p:nvPr>
            <p:ph type="title"/>
          </p:nvPr>
        </p:nvSpPr>
        <p:spPr>
          <a:xfrm>
            <a:off x="3303360" y="1316880"/>
            <a:ext cx="4764600" cy="2001600"/>
          </a:xfrm>
          <a:prstGeom prst="rect">
            <a:avLst/>
          </a:prstGeom>
          <a:noFill/>
          <a:ln w="0">
            <a:noFill/>
          </a:ln>
        </p:spPr>
        <p:txBody>
          <a:bodyPr lIns="91440" tIns="91440" rIns="91440" bIns="91440" anchor="b">
            <a:noAutofit/>
          </a:bodyPr>
          <a:lstStyle/>
          <a:p>
            <a:pPr indent="0">
              <a:buNone/>
            </a:pPr>
            <a:r>
              <a:rPr lang="fr-FR" sz="6300" b="0" strike="noStrike" spc="-1">
                <a:solidFill>
                  <a:schemeClr val="dk1"/>
                </a:solidFill>
                <a:latin typeface="Arial"/>
              </a:rPr>
              <a:t>Click to edit the title text format</a:t>
            </a:r>
          </a:p>
        </p:txBody>
      </p:sp>
      <p:sp>
        <p:nvSpPr>
          <p:cNvPr id="31" name="PlaceHolder 2"/>
          <p:cNvSpPr>
            <a:spLocks noGrp="1"/>
          </p:cNvSpPr>
          <p:nvPr>
            <p:ph type="title"/>
          </p:nvPr>
        </p:nvSpPr>
        <p:spPr>
          <a:xfrm>
            <a:off x="1075680" y="1902600"/>
            <a:ext cx="2008080" cy="1185840"/>
          </a:xfrm>
          <a:prstGeom prst="rect">
            <a:avLst/>
          </a:prstGeom>
          <a:noFill/>
          <a:ln w="0">
            <a:noFill/>
          </a:ln>
        </p:spPr>
        <p:txBody>
          <a:bodyPr lIns="91440" tIns="91440" rIns="91440" bIns="91440" anchor="ctr">
            <a:noAutofit/>
          </a:bodyPr>
          <a:lstStyle/>
          <a:p>
            <a:pPr indent="0" algn="ctr">
              <a:lnSpc>
                <a:spcPct val="100000"/>
              </a:lnSpc>
              <a:buNone/>
            </a:pPr>
            <a:r>
              <a:rPr lang="fr-FR" sz="10500" b="0" strike="noStrike" spc="-1">
                <a:solidFill>
                  <a:schemeClr val="dk2"/>
                </a:solidFill>
                <a:latin typeface="Raleway Black"/>
                <a:ea typeface="Raleway Black"/>
              </a:rPr>
              <a:t>xx%</a:t>
            </a:r>
            <a:endParaRPr lang="fr-FR" sz="10500" b="0" strike="noStrike" spc="-1">
              <a:solidFill>
                <a:schemeClr val="dk1"/>
              </a:solidFill>
              <a:latin typeface="Arial"/>
            </a:endParaRPr>
          </a:p>
        </p:txBody>
      </p:sp>
      <p:sp>
        <p:nvSpPr>
          <p:cNvPr id="3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3" name="Google Shape;108;p16"/>
          <p:cNvPicPr/>
          <p:nvPr/>
        </p:nvPicPr>
        <p:blipFill>
          <a:blip r:embed="rId3"/>
          <a:stretch/>
        </p:blipFill>
        <p:spPr>
          <a:xfrm>
            <a:off x="0" y="0"/>
            <a:ext cx="9143640" cy="5143320"/>
          </a:xfrm>
          <a:prstGeom prst="rect">
            <a:avLst/>
          </a:prstGeom>
          <a:ln w="0">
            <a:noFill/>
          </a:ln>
        </p:spPr>
      </p:pic>
      <p:grpSp>
        <p:nvGrpSpPr>
          <p:cNvPr id="34" name="Google Shape;109;p16"/>
          <p:cNvGrpSpPr/>
          <p:nvPr/>
        </p:nvGrpSpPr>
        <p:grpSpPr>
          <a:xfrm>
            <a:off x="0" y="-14760"/>
            <a:ext cx="9143640" cy="5194800"/>
            <a:chOff x="0" y="-14760"/>
            <a:chExt cx="9143640" cy="5194800"/>
          </a:xfrm>
        </p:grpSpPr>
        <p:pic>
          <p:nvPicPr>
            <p:cNvPr id="35" name="Google Shape;110;p16"/>
            <p:cNvPicPr/>
            <p:nvPr/>
          </p:nvPicPr>
          <p:blipFill>
            <a:blip r:embed="rId4"/>
            <a:srcRect l="1853"/>
            <a:stretch/>
          </p:blipFill>
          <p:spPr>
            <a:xfrm>
              <a:off x="0" y="-14760"/>
              <a:ext cx="9143640" cy="5194800"/>
            </a:xfrm>
            <a:prstGeom prst="rect">
              <a:avLst/>
            </a:prstGeom>
            <a:ln w="0">
              <a:noFill/>
            </a:ln>
          </p:spPr>
        </p:pic>
        <p:pic>
          <p:nvPicPr>
            <p:cNvPr id="36" name="Google Shape;111;p16"/>
            <p:cNvPicPr/>
            <p:nvPr/>
          </p:nvPicPr>
          <p:blipFill>
            <a:blip r:embed="rId4"/>
            <a:srcRect l="1853"/>
            <a:stretch/>
          </p:blipFill>
          <p:spPr>
            <a:xfrm>
              <a:off x="0" y="-14760"/>
              <a:ext cx="9143640" cy="5194800"/>
            </a:xfrm>
            <a:prstGeom prst="rect">
              <a:avLst/>
            </a:prstGeom>
            <a:ln w="0">
              <a:noFill/>
            </a:ln>
          </p:spPr>
        </p:pic>
      </p:grpSp>
      <p:sp>
        <p:nvSpPr>
          <p:cNvPr id="37" name="PlaceHolder 1"/>
          <p:cNvSpPr>
            <a:spLocks noGrp="1"/>
          </p:cNvSpPr>
          <p:nvPr>
            <p:ph type="title"/>
          </p:nvPr>
        </p:nvSpPr>
        <p:spPr>
          <a:xfrm>
            <a:off x="715680" y="619200"/>
            <a:ext cx="3817800" cy="245664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38" name="PlaceHolder 2"/>
          <p:cNvSpPr>
            <a:spLocks noGrp="1"/>
          </p:cNvSpPr>
          <p:nvPr>
            <p:ph type="body"/>
          </p:nvPr>
        </p:nvSpPr>
        <p:spPr>
          <a:xfrm>
            <a:off x="4800960" y="0"/>
            <a:ext cx="434268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9" name="Google Shape;116;p17"/>
          <p:cNvPicPr/>
          <p:nvPr/>
        </p:nvPicPr>
        <p:blipFill>
          <a:blip r:embed="rId3"/>
          <a:stretch/>
        </p:blipFill>
        <p:spPr>
          <a:xfrm>
            <a:off x="0" y="0"/>
            <a:ext cx="9143640" cy="5143320"/>
          </a:xfrm>
          <a:prstGeom prst="rect">
            <a:avLst/>
          </a:prstGeom>
          <a:ln w="0">
            <a:noFill/>
          </a:ln>
        </p:spPr>
      </p:pic>
      <p:grpSp>
        <p:nvGrpSpPr>
          <p:cNvPr id="40" name="Google Shape;117;p17"/>
          <p:cNvGrpSpPr/>
          <p:nvPr/>
        </p:nvGrpSpPr>
        <p:grpSpPr>
          <a:xfrm>
            <a:off x="0" y="-14760"/>
            <a:ext cx="9143640" cy="5194800"/>
            <a:chOff x="0" y="-14760"/>
            <a:chExt cx="9143640" cy="5194800"/>
          </a:xfrm>
        </p:grpSpPr>
        <p:pic>
          <p:nvPicPr>
            <p:cNvPr id="41" name="Google Shape;118;p17"/>
            <p:cNvPicPr/>
            <p:nvPr/>
          </p:nvPicPr>
          <p:blipFill>
            <a:blip r:embed="rId4"/>
            <a:srcRect l="1853"/>
            <a:stretch/>
          </p:blipFill>
          <p:spPr>
            <a:xfrm>
              <a:off x="0" y="-14760"/>
              <a:ext cx="9143640" cy="5194800"/>
            </a:xfrm>
            <a:prstGeom prst="rect">
              <a:avLst/>
            </a:prstGeom>
            <a:ln w="0">
              <a:noFill/>
            </a:ln>
          </p:spPr>
        </p:pic>
        <p:pic>
          <p:nvPicPr>
            <p:cNvPr id="42" name="Google Shape;119;p17"/>
            <p:cNvPicPr/>
            <p:nvPr/>
          </p:nvPicPr>
          <p:blipFill>
            <a:blip r:embed="rId4"/>
            <a:srcRect l="1853"/>
            <a:stretch/>
          </p:blipFill>
          <p:spPr>
            <a:xfrm>
              <a:off x="0" y="-14760"/>
              <a:ext cx="9143640" cy="5194800"/>
            </a:xfrm>
            <a:prstGeom prst="rect">
              <a:avLst/>
            </a:prstGeom>
            <a:ln w="0">
              <a:noFill/>
            </a:ln>
          </p:spPr>
        </p:pic>
      </p:grpSp>
      <p:sp>
        <p:nvSpPr>
          <p:cNvPr id="43" name="PlaceHolder 1"/>
          <p:cNvSpPr>
            <a:spLocks noGrp="1"/>
          </p:cNvSpPr>
          <p:nvPr>
            <p:ph type="title"/>
          </p:nvPr>
        </p:nvSpPr>
        <p:spPr>
          <a:xfrm>
            <a:off x="720000" y="1609200"/>
            <a:ext cx="3392280" cy="119592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123;p18"/>
          <p:cNvPicPr/>
          <p:nvPr/>
        </p:nvPicPr>
        <p:blipFill>
          <a:blip r:embed="rId3"/>
          <a:stretch/>
        </p:blipFill>
        <p:spPr>
          <a:xfrm flipH="1">
            <a:off x="-1440" y="0"/>
            <a:ext cx="9143640" cy="5143320"/>
          </a:xfrm>
          <a:prstGeom prst="rect">
            <a:avLst/>
          </a:prstGeom>
          <a:ln w="0">
            <a:noFill/>
          </a:ln>
        </p:spPr>
      </p:pic>
      <p:grpSp>
        <p:nvGrpSpPr>
          <p:cNvPr id="45" name="Google Shape;124;p18"/>
          <p:cNvGrpSpPr/>
          <p:nvPr/>
        </p:nvGrpSpPr>
        <p:grpSpPr>
          <a:xfrm>
            <a:off x="0" y="-14760"/>
            <a:ext cx="9143640" cy="5194800"/>
            <a:chOff x="0" y="-14760"/>
            <a:chExt cx="9143640" cy="5194800"/>
          </a:xfrm>
        </p:grpSpPr>
        <p:pic>
          <p:nvPicPr>
            <p:cNvPr id="46" name="Google Shape;125;p18"/>
            <p:cNvPicPr/>
            <p:nvPr/>
          </p:nvPicPr>
          <p:blipFill>
            <a:blip r:embed="rId4"/>
            <a:srcRect l="1853"/>
            <a:stretch/>
          </p:blipFill>
          <p:spPr>
            <a:xfrm>
              <a:off x="0" y="-14760"/>
              <a:ext cx="9143640" cy="5194800"/>
            </a:xfrm>
            <a:prstGeom prst="rect">
              <a:avLst/>
            </a:prstGeom>
            <a:ln w="0">
              <a:noFill/>
            </a:ln>
          </p:spPr>
        </p:pic>
        <p:pic>
          <p:nvPicPr>
            <p:cNvPr id="47" name="Google Shape;126;p18"/>
            <p:cNvPicPr/>
            <p:nvPr/>
          </p:nvPicPr>
          <p:blipFill>
            <a:blip r:embed="rId4"/>
            <a:srcRect l="1853"/>
            <a:stretch/>
          </p:blipFill>
          <p:spPr>
            <a:xfrm>
              <a:off x="0" y="-14760"/>
              <a:ext cx="9143640" cy="5194800"/>
            </a:xfrm>
            <a:prstGeom prst="rect">
              <a:avLst/>
            </a:prstGeom>
            <a:ln w="0">
              <a:noFill/>
            </a:ln>
          </p:spPr>
        </p:pic>
      </p:grpSp>
      <p:sp>
        <p:nvSpPr>
          <p:cNvPr id="48" name="PlaceHolder 1"/>
          <p:cNvSpPr>
            <a:spLocks noGrp="1"/>
          </p:cNvSpPr>
          <p:nvPr>
            <p:ph type="title"/>
          </p:nvPr>
        </p:nvSpPr>
        <p:spPr>
          <a:xfrm>
            <a:off x="4697280" y="1461240"/>
            <a:ext cx="3486600" cy="148464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gsouto-digitalteacher.blogspot.com/2013/01/3rd-prize-to-innovative-ideas-for-apps.html" TargetMode="External"/><Relationship Id="rId2" Type="http://schemas.openxmlformats.org/officeDocument/2006/relationships/image" Target="../media/image24.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hyperlink" Target="https://www.pexels.com/photo/mother-with-children-sitting-on-bed-at-home-3875143/" TargetMode="External"/><Relationship Id="rId2" Type="http://schemas.openxmlformats.org/officeDocument/2006/relationships/image" Target="../media/image25.jpe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diegomariano.com/react/" TargetMode="External"/><Relationship Id="rId7" Type="http://schemas.openxmlformats.org/officeDocument/2006/relationships/hyperlink" Target="https://www.codingdefined.com/2017/04/top-20-interview-questions-on-nodejs.html"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commons.wikimedia.org/wiki/File:MongoDB_Logo.svg"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33560" y="601624"/>
            <a:ext cx="7076880" cy="225720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900" b="0" strike="noStrike" spc="-1" dirty="0">
                <a:solidFill>
                  <a:schemeClr val="dk1"/>
                </a:solidFill>
                <a:latin typeface="Raleway Black"/>
                <a:ea typeface="Raleway Black"/>
              </a:rPr>
              <a:t>AI Budget Planner</a:t>
            </a:r>
            <a:endParaRPr lang="fr-FR" sz="6900" b="0" strike="noStrike" spc="-1" dirty="0">
              <a:solidFill>
                <a:schemeClr val="dk1"/>
              </a:solidFill>
              <a:latin typeface="Arial"/>
            </a:endParaRPr>
          </a:p>
        </p:txBody>
      </p:sp>
      <p:sp>
        <p:nvSpPr>
          <p:cNvPr id="167" name="PlaceHolder 2"/>
          <p:cNvSpPr>
            <a:spLocks noGrp="1"/>
          </p:cNvSpPr>
          <p:nvPr>
            <p:ph type="subTitle"/>
          </p:nvPr>
        </p:nvSpPr>
        <p:spPr>
          <a:xfrm>
            <a:off x="1671120" y="2731632"/>
            <a:ext cx="5762160" cy="475920"/>
          </a:xfrm>
          <a:prstGeom prst="rect">
            <a:avLst/>
          </a:prstGeom>
          <a:noFill/>
          <a:ln w="0">
            <a:noFill/>
          </a:ln>
        </p:spPr>
        <p:txBody>
          <a:bodyPr lIns="91440" tIns="91440" rIns="91440" bIns="91440" anchor="t">
            <a:normAutofit fontScale="78198" lnSpcReduction="10000"/>
          </a:bodyPr>
          <a:lstStyle/>
          <a:p>
            <a:pPr indent="0" algn="ctr">
              <a:lnSpc>
                <a:spcPct val="100000"/>
              </a:lnSpc>
              <a:buNone/>
              <a:tabLst>
                <a:tab pos="0" algn="l"/>
              </a:tabLst>
            </a:pPr>
            <a:r>
              <a:rPr lang="en" sz="1600" b="0" strike="noStrike" spc="-1" dirty="0">
                <a:solidFill>
                  <a:schemeClr val="dk1"/>
                </a:solidFill>
                <a:latin typeface="Archivo"/>
                <a:ea typeface="Archivo"/>
              </a:rPr>
              <a:t>A Comprehensive Tool for Empowering Single Mothers in Financial Management</a:t>
            </a:r>
            <a:endParaRPr lang="en-US" sz="1600" b="0" strike="noStrike" spc="-1" dirty="0">
              <a:solidFill>
                <a:srgbClr val="000000"/>
              </a:solidFill>
              <a:latin typeface="OpenSymbol"/>
            </a:endParaRPr>
          </a:p>
        </p:txBody>
      </p:sp>
      <p:sp>
        <p:nvSpPr>
          <p:cNvPr id="168" name="Google Shape;272;p35"/>
          <p:cNvSpPr/>
          <p:nvPr/>
        </p:nvSpPr>
        <p:spPr>
          <a:xfrm>
            <a:off x="2071800" y="3053911"/>
            <a:ext cx="4960800" cy="79560"/>
          </a:xfrm>
          <a:custGeom>
            <a:avLst/>
            <a:gdLst>
              <a:gd name="textAreaLeft" fmla="*/ 0 w 4960800"/>
              <a:gd name="textAreaRight" fmla="*/ 4961160 w 496080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 name="TextBox 2">
            <a:extLst>
              <a:ext uri="{FF2B5EF4-FFF2-40B4-BE49-F238E27FC236}">
                <a16:creationId xmlns:a16="http://schemas.microsoft.com/office/drawing/2014/main" id="{AB56D89B-2545-DF9D-5B10-BF561A024833}"/>
              </a:ext>
            </a:extLst>
          </p:cNvPr>
          <p:cNvSpPr txBox="1"/>
          <p:nvPr/>
        </p:nvSpPr>
        <p:spPr>
          <a:xfrm>
            <a:off x="3593683" y="3207552"/>
            <a:ext cx="2049127" cy="1169551"/>
          </a:xfrm>
          <a:prstGeom prst="rect">
            <a:avLst/>
          </a:prstGeom>
          <a:noFill/>
        </p:spPr>
        <p:txBody>
          <a:bodyPr wrap="square">
            <a:spAutoFit/>
          </a:bodyPr>
          <a:lstStyle/>
          <a:p>
            <a:pPr indent="0" algn="ctr">
              <a:lnSpc>
                <a:spcPct val="100000"/>
              </a:lnSpc>
              <a:buNone/>
              <a:tabLst>
                <a:tab pos="0" algn="l"/>
              </a:tabLst>
            </a:pPr>
            <a:r>
              <a:rPr lang="en-IN" sz="1400" b="1" strike="noStrike" spc="-1" dirty="0">
                <a:solidFill>
                  <a:schemeClr val="dk1"/>
                </a:solidFill>
                <a:latin typeface="Archivo"/>
                <a:ea typeface="Archivo"/>
              </a:rPr>
              <a:t>Contributors:</a:t>
            </a:r>
          </a:p>
          <a:p>
            <a:pPr algn="ctr">
              <a:lnSpc>
                <a:spcPct val="100000"/>
              </a:lnSpc>
              <a:tabLst>
                <a:tab pos="0" algn="l"/>
              </a:tabLst>
            </a:pPr>
            <a:r>
              <a:rPr lang="en-IN" sz="1400" strike="noStrike" spc="-1" dirty="0">
                <a:solidFill>
                  <a:schemeClr val="dk1"/>
                </a:solidFill>
                <a:latin typeface="Archivo"/>
                <a:ea typeface="Archivo"/>
              </a:rPr>
              <a:t>-Rubana P</a:t>
            </a:r>
          </a:p>
          <a:p>
            <a:pPr algn="ctr">
              <a:lnSpc>
                <a:spcPct val="100000"/>
              </a:lnSpc>
              <a:tabLst>
                <a:tab pos="0" algn="l"/>
              </a:tabLst>
            </a:pPr>
            <a:r>
              <a:rPr lang="en-IN" sz="1400" strike="noStrike" spc="-1" dirty="0">
                <a:solidFill>
                  <a:schemeClr val="dk1"/>
                </a:solidFill>
                <a:latin typeface="Archivo"/>
                <a:ea typeface="Archivo"/>
              </a:rPr>
              <a:t>- Bhavya Jamar </a:t>
            </a:r>
          </a:p>
          <a:p>
            <a:pPr algn="ctr">
              <a:lnSpc>
                <a:spcPct val="100000"/>
              </a:lnSpc>
              <a:tabLst>
                <a:tab pos="0" algn="l"/>
              </a:tabLst>
            </a:pPr>
            <a:r>
              <a:rPr lang="en-IN" sz="1400" strike="noStrike" spc="-1" dirty="0">
                <a:solidFill>
                  <a:schemeClr val="dk1"/>
                </a:solidFill>
                <a:latin typeface="Archivo"/>
                <a:ea typeface="Archivo"/>
              </a:rPr>
              <a:t>-Aditi Kukreti</a:t>
            </a:r>
          </a:p>
          <a:p>
            <a:pPr algn="ctr">
              <a:lnSpc>
                <a:spcPct val="100000"/>
              </a:lnSpc>
              <a:tabLst>
                <a:tab pos="0" algn="l"/>
              </a:tabLst>
            </a:pPr>
            <a:r>
              <a:rPr lang="en-IN" sz="1400" strike="noStrike" spc="-1" dirty="0">
                <a:solidFill>
                  <a:schemeClr val="dk1"/>
                </a:solidFill>
                <a:latin typeface="Archivo"/>
                <a:ea typeface="Archivo"/>
              </a:rPr>
              <a:t>- Suhani Bansal</a:t>
            </a:r>
            <a:endParaRPr lang="en-US" sz="1400" strike="noStrike" spc="-1" dirty="0">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udget Planner">
            <a:hlinkClick r:id="" action="ppaction://media"/>
            <a:extLst>
              <a:ext uri="{FF2B5EF4-FFF2-40B4-BE49-F238E27FC236}">
                <a16:creationId xmlns:a16="http://schemas.microsoft.com/office/drawing/2014/main" id="{F736D68A-5B28-98D9-5A17-37014849C2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1450"/>
            <a:ext cx="9144000" cy="4800600"/>
          </a:xfrm>
          <a:prstGeom prst="rect">
            <a:avLst/>
          </a:prstGeom>
        </p:spPr>
      </p:pic>
    </p:spTree>
    <p:extLst>
      <p:ext uri="{BB962C8B-B14F-4D97-AF65-F5344CB8AC3E}">
        <p14:creationId xmlns:p14="http://schemas.microsoft.com/office/powerpoint/2010/main" val="160284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1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2695863" y="163080"/>
            <a:ext cx="3751914" cy="1318131"/>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000" b="0" strike="noStrike" spc="-1" dirty="0">
                <a:solidFill>
                  <a:schemeClr val="dk1"/>
                </a:solidFill>
                <a:latin typeface="Raleway Black"/>
                <a:ea typeface="Raleway Black"/>
              </a:rPr>
              <a:t>Future Scope</a:t>
            </a:r>
            <a:endParaRPr lang="fr-FR" sz="4000" b="0" strike="noStrike" spc="-1" dirty="0">
              <a:solidFill>
                <a:schemeClr val="dk1"/>
              </a:solidFill>
              <a:latin typeface="Arial"/>
            </a:endParaRPr>
          </a:p>
        </p:txBody>
      </p:sp>
      <p:sp>
        <p:nvSpPr>
          <p:cNvPr id="198" name="PlaceHolder 2"/>
          <p:cNvSpPr>
            <a:spLocks noGrp="1"/>
          </p:cNvSpPr>
          <p:nvPr>
            <p:ph type="subTitle"/>
          </p:nvPr>
        </p:nvSpPr>
        <p:spPr>
          <a:xfrm>
            <a:off x="627221" y="1619550"/>
            <a:ext cx="5619240" cy="952200"/>
          </a:xfrm>
          <a:prstGeom prst="rect">
            <a:avLst/>
          </a:prstGeom>
          <a:noFill/>
          <a:ln w="0">
            <a:noFill/>
          </a:ln>
        </p:spPr>
        <p:txBody>
          <a:bodyPr lIns="91440" tIns="91440" rIns="91440" bIns="91440" anchor="t">
            <a:noAutofit/>
          </a:bodyPr>
          <a:lstStyle/>
          <a:p>
            <a:pPr algn="l">
              <a:spcAft>
                <a:spcPts val="300"/>
              </a:spcAft>
              <a:buFont typeface="+mj-lt"/>
              <a:buAutoNum type="arabicPeriod"/>
            </a:pPr>
            <a:r>
              <a:rPr lang="en-US" sz="1200" b="1" i="0" dirty="0">
                <a:effectLst/>
                <a:latin typeface="Inter"/>
              </a:rPr>
              <a:t>Integration with Banking APIs</a:t>
            </a:r>
            <a:r>
              <a:rPr lang="en-US" sz="1200" b="0" i="0" dirty="0">
                <a:effectLst/>
                <a:latin typeface="Inter"/>
              </a:rPr>
              <a:t>:</a:t>
            </a:r>
          </a:p>
          <a:p>
            <a:pPr lvl="1">
              <a:spcBef>
                <a:spcPts val="300"/>
              </a:spcBef>
            </a:pPr>
            <a:r>
              <a:rPr lang="en-US" sz="1200" b="0" i="0" dirty="0">
                <a:effectLst/>
                <a:latin typeface="Inter"/>
              </a:rPr>
              <a:t>Automatically sync transactions for real-time expense tracking.</a:t>
            </a:r>
          </a:p>
          <a:p>
            <a:pPr algn="l">
              <a:spcBef>
                <a:spcPts val="300"/>
              </a:spcBef>
              <a:spcAft>
                <a:spcPts val="300"/>
              </a:spcAft>
              <a:buFont typeface="+mj-lt"/>
              <a:buAutoNum type="arabicPeriod"/>
            </a:pPr>
            <a:r>
              <a:rPr lang="en-US" sz="1200" b="1" i="0" dirty="0">
                <a:effectLst/>
                <a:latin typeface="Inter"/>
              </a:rPr>
              <a:t>Multilingual Support</a:t>
            </a:r>
            <a:r>
              <a:rPr lang="en-US" sz="1200" b="0" i="0" dirty="0">
                <a:effectLst/>
                <a:latin typeface="Inter"/>
              </a:rPr>
              <a:t>:</a:t>
            </a:r>
          </a:p>
          <a:p>
            <a:pPr lvl="1">
              <a:spcBef>
                <a:spcPts val="300"/>
              </a:spcBef>
            </a:pPr>
            <a:r>
              <a:rPr lang="en-US" sz="1200" b="0" i="0" dirty="0">
                <a:effectLst/>
                <a:latin typeface="Inter"/>
              </a:rPr>
              <a:t>Add support for multiple languages to reach a wider audience.</a:t>
            </a:r>
          </a:p>
          <a:p>
            <a:pPr algn="l">
              <a:spcBef>
                <a:spcPts val="300"/>
              </a:spcBef>
              <a:spcAft>
                <a:spcPts val="300"/>
              </a:spcAft>
              <a:buFont typeface="+mj-lt"/>
              <a:buAutoNum type="arabicPeriod"/>
            </a:pPr>
            <a:r>
              <a:rPr lang="en-US" sz="1200" b="1" i="0" dirty="0">
                <a:effectLst/>
                <a:latin typeface="Inter"/>
              </a:rPr>
              <a:t>Mobile App</a:t>
            </a:r>
            <a:r>
              <a:rPr lang="en-US" sz="1200" b="0" i="0" dirty="0">
                <a:effectLst/>
                <a:latin typeface="Inter"/>
              </a:rPr>
              <a:t>:</a:t>
            </a:r>
          </a:p>
          <a:p>
            <a:pPr lvl="1">
              <a:spcBef>
                <a:spcPts val="300"/>
              </a:spcBef>
            </a:pPr>
            <a:r>
              <a:rPr lang="en-US" sz="1200" b="0" i="0" dirty="0">
                <a:effectLst/>
                <a:latin typeface="Inter"/>
              </a:rPr>
              <a:t>Develop a mobile app for on-the-go access.</a:t>
            </a:r>
          </a:p>
          <a:p>
            <a:pPr algn="l">
              <a:spcBef>
                <a:spcPts val="300"/>
              </a:spcBef>
              <a:spcAft>
                <a:spcPts val="300"/>
              </a:spcAft>
              <a:buFont typeface="+mj-lt"/>
              <a:buAutoNum type="arabicPeriod"/>
            </a:pPr>
            <a:r>
              <a:rPr lang="en-US" sz="1200" b="1" i="0" dirty="0">
                <a:effectLst/>
                <a:latin typeface="Inter"/>
              </a:rPr>
              <a:t>Resource Hub</a:t>
            </a:r>
            <a:r>
              <a:rPr lang="en-US" sz="1200" b="0" i="0" dirty="0">
                <a:effectLst/>
                <a:latin typeface="Inter"/>
              </a:rPr>
              <a:t>:</a:t>
            </a:r>
          </a:p>
          <a:p>
            <a:pPr lvl="1">
              <a:spcBef>
                <a:spcPts val="300"/>
              </a:spcBef>
            </a:pPr>
            <a:r>
              <a:rPr lang="en-US" sz="1200" b="0" i="0" dirty="0">
                <a:effectLst/>
                <a:latin typeface="Inter"/>
              </a:rPr>
              <a:t>Provide links to government assistance programs, financial planning tools, and educational resources.</a:t>
            </a:r>
          </a:p>
          <a:p>
            <a:pPr algn="l">
              <a:spcBef>
                <a:spcPts val="300"/>
              </a:spcBef>
              <a:spcAft>
                <a:spcPts val="300"/>
              </a:spcAft>
              <a:buFont typeface="+mj-lt"/>
              <a:buAutoNum type="arabicPeriod"/>
            </a:pPr>
            <a:r>
              <a:rPr lang="en-US" sz="1200" b="1" i="0" dirty="0">
                <a:effectLst/>
                <a:latin typeface="Inter"/>
              </a:rPr>
              <a:t>Advanced Analytics</a:t>
            </a:r>
            <a:r>
              <a:rPr lang="en-US" sz="1200" b="0" i="0" dirty="0">
                <a:effectLst/>
                <a:latin typeface="Inter"/>
              </a:rPr>
              <a:t>:</a:t>
            </a:r>
          </a:p>
          <a:p>
            <a:pPr lvl="1">
              <a:spcBef>
                <a:spcPts val="300"/>
              </a:spcBef>
            </a:pPr>
            <a:r>
              <a:rPr lang="en-US" sz="1200" b="0" i="0" dirty="0">
                <a:effectLst/>
                <a:latin typeface="Inter"/>
              </a:rPr>
              <a:t>Use machine learning to provide predictive insights (e.g., future expenses, savings goals).</a:t>
            </a:r>
          </a:p>
        </p:txBody>
      </p:sp>
      <p:sp>
        <p:nvSpPr>
          <p:cNvPr id="199" name="Google Shape;302;p38"/>
          <p:cNvSpPr/>
          <p:nvPr/>
        </p:nvSpPr>
        <p:spPr>
          <a:xfrm rot="21362400">
            <a:off x="1810976" y="21866"/>
            <a:ext cx="5437800" cy="1600560"/>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3" name="Picture 2">
            <a:extLst>
              <a:ext uri="{FF2B5EF4-FFF2-40B4-BE49-F238E27FC236}">
                <a16:creationId xmlns:a16="http://schemas.microsoft.com/office/drawing/2014/main" id="{716C7C54-7E76-CB30-1F41-FE3E03B339B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47777" y="1572126"/>
            <a:ext cx="2476500" cy="2476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2120087" y="-256314"/>
            <a:ext cx="4830745" cy="1731215"/>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dirty="0">
                <a:solidFill>
                  <a:schemeClr val="dk1"/>
                </a:solidFill>
                <a:latin typeface="Raleway Black"/>
                <a:ea typeface="Raleway Black"/>
              </a:rPr>
              <a:t>Conclusion</a:t>
            </a:r>
            <a:endParaRPr lang="fr-FR" sz="6000" b="0" strike="noStrike" spc="-1" dirty="0">
              <a:solidFill>
                <a:schemeClr val="dk1"/>
              </a:solidFill>
              <a:latin typeface="Arial"/>
            </a:endParaRPr>
          </a:p>
        </p:txBody>
      </p:sp>
      <p:sp>
        <p:nvSpPr>
          <p:cNvPr id="201" name="PlaceHolder 2"/>
          <p:cNvSpPr>
            <a:spLocks noGrp="1"/>
          </p:cNvSpPr>
          <p:nvPr>
            <p:ph type="subTitle"/>
          </p:nvPr>
        </p:nvSpPr>
        <p:spPr>
          <a:xfrm>
            <a:off x="555211" y="1980298"/>
            <a:ext cx="3515473" cy="2707808"/>
          </a:xfrm>
          <a:prstGeom prst="rect">
            <a:avLst/>
          </a:prstGeom>
          <a:noFill/>
          <a:ln w="0">
            <a:noFill/>
          </a:ln>
        </p:spPr>
        <p:txBody>
          <a:bodyPr lIns="91440" tIns="91440" rIns="91440" bIns="91440" anchor="t">
            <a:noAutofit/>
          </a:bodyPr>
          <a:lstStyle/>
          <a:p>
            <a:pPr>
              <a:buFont typeface="Arial" panose="020B0604020202020204" pitchFamily="34" charset="0"/>
              <a:buChar char="•"/>
            </a:pPr>
            <a:r>
              <a:rPr lang="en-US" sz="1200" b="0" i="0" dirty="0">
                <a:effectLst/>
                <a:latin typeface="Inter"/>
              </a:rPr>
              <a:t>The </a:t>
            </a:r>
            <a:r>
              <a:rPr lang="en-US" sz="1200" b="1" i="0" dirty="0">
                <a:effectLst/>
                <a:latin typeface="Inter"/>
              </a:rPr>
              <a:t>AI-Driven Budget Planner</a:t>
            </a:r>
            <a:r>
              <a:rPr lang="en-US" sz="1200" b="0" i="0" dirty="0">
                <a:effectLst/>
                <a:latin typeface="Inter"/>
              </a:rPr>
              <a:t> is a </a:t>
            </a:r>
            <a:r>
              <a:rPr lang="en-US" sz="1200" b="1" i="0" dirty="0">
                <a:effectLst/>
                <a:latin typeface="Inter"/>
              </a:rPr>
              <a:t>comprehensive platform</a:t>
            </a:r>
            <a:r>
              <a:rPr lang="en-US" sz="1200" b="0" i="0" dirty="0">
                <a:effectLst/>
                <a:latin typeface="Inter"/>
              </a:rPr>
              <a:t> designed to empower single mothers with smart financial tools.</a:t>
            </a:r>
          </a:p>
          <a:p>
            <a:pPr>
              <a:spcBef>
                <a:spcPts val="300"/>
              </a:spcBef>
              <a:buFont typeface="Arial" panose="020B0604020202020204" pitchFamily="34" charset="0"/>
              <a:buChar char="•"/>
            </a:pPr>
            <a:r>
              <a:rPr lang="en-US" sz="1200" b="0" i="0" dirty="0">
                <a:effectLst/>
                <a:latin typeface="Inter"/>
              </a:rPr>
              <a:t>By combining a </a:t>
            </a:r>
            <a:r>
              <a:rPr lang="en-US" sz="1200" b="1" i="0" dirty="0">
                <a:effectLst/>
                <a:latin typeface="Inter"/>
              </a:rPr>
              <a:t>user-friendly interface</a:t>
            </a:r>
            <a:r>
              <a:rPr lang="en-US" sz="1200" b="0" i="0" dirty="0">
                <a:effectLst/>
                <a:latin typeface="Inter"/>
              </a:rPr>
              <a:t> with </a:t>
            </a:r>
            <a:r>
              <a:rPr lang="en-US" sz="1200" b="1" i="0" dirty="0">
                <a:effectLst/>
                <a:latin typeface="Inter"/>
              </a:rPr>
              <a:t>AI-powered insights</a:t>
            </a:r>
            <a:r>
              <a:rPr lang="en-US" sz="1200" b="0" i="0" dirty="0">
                <a:effectLst/>
                <a:latin typeface="Inter"/>
              </a:rPr>
              <a:t>, it simplifies budgeting, expense tracking, and financial planning.</a:t>
            </a:r>
          </a:p>
          <a:p>
            <a:pPr>
              <a:spcBef>
                <a:spcPts val="300"/>
              </a:spcBef>
              <a:buFont typeface="Arial" panose="020B0604020202020204" pitchFamily="34" charset="0"/>
              <a:buChar char="•"/>
            </a:pPr>
            <a:r>
              <a:rPr lang="en-US" sz="1200" b="0" i="0" dirty="0">
                <a:effectLst/>
                <a:latin typeface="Inter"/>
              </a:rPr>
              <a:t>Future enhancements will make it even more versatile and accessible.</a:t>
            </a:r>
          </a:p>
        </p:txBody>
      </p:sp>
      <p:sp>
        <p:nvSpPr>
          <p:cNvPr id="202" name="Google Shape;302;p38"/>
          <p:cNvSpPr/>
          <p:nvPr/>
        </p:nvSpPr>
        <p:spPr>
          <a:xfrm rot="21362400">
            <a:off x="1810976" y="-70458"/>
            <a:ext cx="5437800" cy="1600560"/>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5" name="Picture 4">
            <a:extLst>
              <a:ext uri="{FF2B5EF4-FFF2-40B4-BE49-F238E27FC236}">
                <a16:creationId xmlns:a16="http://schemas.microsoft.com/office/drawing/2014/main" id="{F44B6D8E-F60A-5011-3A76-5B8C31918E7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26361" y="1663466"/>
            <a:ext cx="4050632" cy="2116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B725F3-6EFC-7269-5360-A7BF85C5E04E}"/>
              </a:ext>
            </a:extLst>
          </p:cNvPr>
          <p:cNvSpPr txBox="1"/>
          <p:nvPr/>
        </p:nvSpPr>
        <p:spPr>
          <a:xfrm>
            <a:off x="2149642" y="2017752"/>
            <a:ext cx="6172200" cy="1107996"/>
          </a:xfrm>
          <a:prstGeom prst="rect">
            <a:avLst/>
          </a:prstGeom>
          <a:noFill/>
        </p:spPr>
        <p:txBody>
          <a:bodyPr wrap="square">
            <a:spAutoFit/>
          </a:bodyPr>
          <a:lstStyle/>
          <a:p>
            <a:r>
              <a:rPr lang="en" sz="6600" b="0" strike="noStrike" spc="-1" dirty="0">
                <a:solidFill>
                  <a:schemeClr val="dk1"/>
                </a:solidFill>
                <a:latin typeface="Raleway Black"/>
                <a:ea typeface="Raleway Black"/>
              </a:rPr>
              <a:t>Thank you!</a:t>
            </a:r>
            <a:endParaRPr lang="en-IN" sz="6600" dirty="0"/>
          </a:p>
        </p:txBody>
      </p:sp>
    </p:spTree>
    <p:extLst>
      <p:ext uri="{BB962C8B-B14F-4D97-AF65-F5344CB8AC3E}">
        <p14:creationId xmlns:p14="http://schemas.microsoft.com/office/powerpoint/2010/main" val="63639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1762200" y="1114560"/>
            <a:ext cx="5619240" cy="210456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5400" b="0" strike="noStrike" spc="-1" dirty="0">
                <a:solidFill>
                  <a:schemeClr val="dk1"/>
                </a:solidFill>
                <a:latin typeface="Raleway Black"/>
                <a:ea typeface="Raleway Black"/>
              </a:rPr>
              <a:t>Introduction</a:t>
            </a:r>
            <a:endParaRPr lang="fr-FR" sz="5400" b="0" strike="noStrike" spc="-1" dirty="0">
              <a:solidFill>
                <a:schemeClr val="dk1"/>
              </a:solidFill>
              <a:latin typeface="Arial"/>
            </a:endParaRPr>
          </a:p>
        </p:txBody>
      </p:sp>
      <p:sp>
        <p:nvSpPr>
          <p:cNvPr id="170" name="PlaceHolder 2"/>
          <p:cNvSpPr>
            <a:spLocks noGrp="1"/>
          </p:cNvSpPr>
          <p:nvPr>
            <p:ph type="subTitle"/>
          </p:nvPr>
        </p:nvSpPr>
        <p:spPr>
          <a:xfrm>
            <a:off x="1278142" y="3152879"/>
            <a:ext cx="6587716" cy="1262709"/>
          </a:xfrm>
          <a:prstGeom prst="rect">
            <a:avLst/>
          </a:prstGeom>
          <a:noFill/>
          <a:ln w="0">
            <a:noFill/>
          </a:ln>
        </p:spPr>
        <p:txBody>
          <a:bodyPr lIns="91440" tIns="91440" rIns="91440" bIns="91440" anchor="t">
            <a:noAutofit/>
          </a:bodyPr>
          <a:lstStyle/>
          <a:p>
            <a:pPr algn="l">
              <a:buFont typeface="Arial" panose="020B0604020202020204" pitchFamily="34" charset="0"/>
              <a:buChar char="•"/>
            </a:pPr>
            <a:r>
              <a:rPr lang="en-US" sz="1200" b="0" i="0" dirty="0">
                <a:effectLst/>
                <a:latin typeface="Inter"/>
              </a:rPr>
              <a:t>Single mothers face unique financial challenges, including limited income, high expenses, and lack of time for financial planning.</a:t>
            </a:r>
          </a:p>
          <a:p>
            <a:pPr algn="l">
              <a:spcBef>
                <a:spcPts val="300"/>
              </a:spcBef>
              <a:buFont typeface="Arial" panose="020B0604020202020204" pitchFamily="34" charset="0"/>
              <a:buChar char="•"/>
            </a:pPr>
            <a:r>
              <a:rPr lang="en-US" sz="1200" b="0" i="0" dirty="0">
                <a:effectLst/>
                <a:latin typeface="Inter"/>
              </a:rPr>
              <a:t>The </a:t>
            </a:r>
            <a:r>
              <a:rPr lang="en-US" sz="1200" b="1" i="0" dirty="0">
                <a:effectLst/>
                <a:latin typeface="Inter"/>
              </a:rPr>
              <a:t>AI-Driven Budget Planner</a:t>
            </a:r>
            <a:r>
              <a:rPr lang="en-US" sz="1200" b="0" i="0" dirty="0">
                <a:effectLst/>
                <a:latin typeface="Inter"/>
              </a:rPr>
              <a:t> is a </a:t>
            </a:r>
            <a:r>
              <a:rPr lang="en-US" sz="1200" b="1" i="0" dirty="0">
                <a:effectLst/>
                <a:latin typeface="Inter"/>
              </a:rPr>
              <a:t>complete website</a:t>
            </a:r>
            <a:r>
              <a:rPr lang="en-US" sz="1200" b="0" i="0" dirty="0">
                <a:effectLst/>
                <a:latin typeface="Inter"/>
              </a:rPr>
              <a:t> designed to help single mothers manage their finances effectively.</a:t>
            </a:r>
          </a:p>
          <a:p>
            <a:pPr algn="l">
              <a:spcBef>
                <a:spcPts val="300"/>
              </a:spcBef>
              <a:buFont typeface="Arial" panose="020B0604020202020204" pitchFamily="34" charset="0"/>
              <a:buChar char="•"/>
            </a:pPr>
            <a:r>
              <a:rPr lang="en-US" sz="1200" b="0" i="0" dirty="0">
                <a:effectLst/>
                <a:latin typeface="Inter"/>
              </a:rPr>
              <a:t>It includes a </a:t>
            </a:r>
            <a:r>
              <a:rPr lang="en-US" sz="1200" b="1" i="0" dirty="0">
                <a:effectLst/>
                <a:latin typeface="Inter"/>
              </a:rPr>
              <a:t>dashboard</a:t>
            </a:r>
            <a:r>
              <a:rPr lang="en-US" sz="1200" b="0" i="0" dirty="0">
                <a:effectLst/>
                <a:latin typeface="Inter"/>
              </a:rPr>
              <a:t>, </a:t>
            </a:r>
            <a:r>
              <a:rPr lang="en-US" sz="1200" b="1" i="0" dirty="0">
                <a:effectLst/>
                <a:latin typeface="Inter"/>
              </a:rPr>
              <a:t>budget planning tools</a:t>
            </a:r>
            <a:r>
              <a:rPr lang="en-US" sz="1200" b="0" i="0" dirty="0">
                <a:effectLst/>
                <a:latin typeface="Inter"/>
              </a:rPr>
              <a:t>, </a:t>
            </a:r>
            <a:r>
              <a:rPr lang="en-US" sz="1200" b="1" i="0" dirty="0">
                <a:effectLst/>
                <a:latin typeface="Inter"/>
              </a:rPr>
              <a:t>expense tracking</a:t>
            </a:r>
            <a:r>
              <a:rPr lang="en-US" sz="1200" b="0" i="0" dirty="0">
                <a:effectLst/>
                <a:latin typeface="Inter"/>
              </a:rPr>
              <a:t>, and an </a:t>
            </a:r>
            <a:r>
              <a:rPr lang="en-US" sz="1200" b="1" i="0" dirty="0">
                <a:effectLst/>
                <a:latin typeface="Inter"/>
              </a:rPr>
              <a:t>AI-powered chatbot</a:t>
            </a:r>
            <a:r>
              <a:rPr lang="en-US" sz="1200" b="0" i="0" dirty="0">
                <a:effectLst/>
                <a:latin typeface="Inter"/>
              </a:rPr>
              <a:t> for personalized advice.</a:t>
            </a:r>
          </a:p>
        </p:txBody>
      </p:sp>
      <p:sp>
        <p:nvSpPr>
          <p:cNvPr id="171" name="Google Shape;302;p38"/>
          <p:cNvSpPr/>
          <p:nvPr/>
        </p:nvSpPr>
        <p:spPr>
          <a:xfrm rot="21362400">
            <a:off x="1810976" y="1366462"/>
            <a:ext cx="5437800" cy="1600560"/>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2366209" y="986590"/>
            <a:ext cx="5963653" cy="813290"/>
          </a:xfrm>
          <a:prstGeom prst="rect">
            <a:avLst/>
          </a:prstGeom>
          <a:noFill/>
          <a:ln w="0">
            <a:noFill/>
          </a:ln>
        </p:spPr>
        <p:txBody>
          <a:bodyPr lIns="91440" tIns="91440" rIns="91440" bIns="91440" anchor="b">
            <a:noAutofit/>
          </a:bodyPr>
          <a:lstStyle/>
          <a:p>
            <a:pPr indent="0">
              <a:lnSpc>
                <a:spcPct val="100000"/>
              </a:lnSpc>
              <a:buNone/>
              <a:tabLst>
                <a:tab pos="0" algn="l"/>
              </a:tabLst>
            </a:pPr>
            <a:r>
              <a:rPr lang="en" b="0" strike="noStrike" spc="-1" dirty="0">
                <a:solidFill>
                  <a:schemeClr val="dk1"/>
                </a:solidFill>
                <a:latin typeface="Raleway Black"/>
                <a:ea typeface="Raleway Black"/>
              </a:rPr>
              <a:t>Problem Statement</a:t>
            </a:r>
            <a:endParaRPr lang="fr-FR" b="0" strike="noStrike" spc="-1" dirty="0">
              <a:solidFill>
                <a:schemeClr val="dk1"/>
              </a:solidFill>
              <a:latin typeface="Arial"/>
            </a:endParaRPr>
          </a:p>
        </p:txBody>
      </p:sp>
      <p:sp>
        <p:nvSpPr>
          <p:cNvPr id="173" name="PlaceHolder 2"/>
          <p:cNvSpPr>
            <a:spLocks noGrp="1"/>
          </p:cNvSpPr>
          <p:nvPr>
            <p:ph type="title"/>
          </p:nvPr>
        </p:nvSpPr>
        <p:spPr>
          <a:xfrm>
            <a:off x="1496554" y="962326"/>
            <a:ext cx="1321288" cy="813291"/>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5400" spc="-1" dirty="0">
                <a:solidFill>
                  <a:schemeClr val="dk2"/>
                </a:solidFill>
                <a:latin typeface="Raleway Black"/>
              </a:rPr>
              <a:t>#</a:t>
            </a:r>
            <a:endParaRPr lang="fr-FR" sz="5400" b="0" strike="noStrike" spc="-1" dirty="0">
              <a:solidFill>
                <a:schemeClr val="dk1"/>
              </a:solidFill>
              <a:latin typeface="Arial"/>
            </a:endParaRPr>
          </a:p>
        </p:txBody>
      </p:sp>
      <p:sp>
        <p:nvSpPr>
          <p:cNvPr id="174" name="PlaceHolder 3"/>
          <p:cNvSpPr>
            <a:spLocks noGrp="1"/>
          </p:cNvSpPr>
          <p:nvPr>
            <p:ph type="subTitle"/>
          </p:nvPr>
        </p:nvSpPr>
        <p:spPr>
          <a:xfrm>
            <a:off x="1864377" y="2490201"/>
            <a:ext cx="5479414" cy="1101561"/>
          </a:xfrm>
          <a:prstGeom prst="rect">
            <a:avLst/>
          </a:prstGeom>
          <a:noFill/>
          <a:ln w="0">
            <a:noFill/>
          </a:ln>
        </p:spPr>
        <p:txBody>
          <a:bodyPr lIns="91440" tIns="91440" rIns="91440" bIns="91440" anchor="t">
            <a:normAutofit fontScale="32500" lnSpcReduction="20000"/>
          </a:bodyPr>
          <a:lstStyle/>
          <a:p>
            <a:pPr indent="0" algn="ctr">
              <a:buNone/>
            </a:pPr>
            <a:r>
              <a:rPr lang="en-GB" sz="3900" dirty="0">
                <a:effectLst/>
                <a:latin typeface="Arial" panose="020B0604020202020204" pitchFamily="34" charset="0"/>
                <a:ea typeface="Calibri" panose="020F0502020204030204" pitchFamily="34" charset="0"/>
                <a:cs typeface="Times New Roman" panose="02020603050405020304" pitchFamily="18" charset="0"/>
              </a:rPr>
              <a:t>Create an AI-based full stack application that helps single mothers manage their budgets. </a:t>
            </a:r>
          </a:p>
          <a:p>
            <a:pPr indent="0" algn="ctr">
              <a:buNone/>
            </a:pPr>
            <a:r>
              <a:rPr lang="en-GB" sz="3900" dirty="0">
                <a:effectLst/>
                <a:latin typeface="Arial" panose="020B0604020202020204" pitchFamily="34" charset="0"/>
                <a:ea typeface="Calibri" panose="020F0502020204030204" pitchFamily="34" charset="0"/>
                <a:cs typeface="Times New Roman" panose="02020603050405020304" pitchFamily="18" charset="0"/>
              </a:rPr>
              <a:t>The app should provide personalized budgeting plans, track expenses, and offer financial advice tailored to their unique needs.</a:t>
            </a:r>
            <a:endParaRPr lang="en-IN" sz="3900" dirty="0">
              <a:effectLst/>
              <a:latin typeface="Calibri" panose="020F0502020204030204" pitchFamily="34" charset="0"/>
              <a:ea typeface="Calibri" panose="020F0502020204030204" pitchFamily="34" charset="0"/>
              <a:cs typeface="Times New Roman" panose="02020603050405020304" pitchFamily="18" charset="0"/>
            </a:endParaRPr>
          </a:p>
          <a:p>
            <a:pPr indent="0" algn="ctr">
              <a:buNone/>
            </a:pPr>
            <a:endParaRPr lang="en-US" sz="1600" b="0" strike="noStrike" spc="-1" dirty="0">
              <a:solidFill>
                <a:schemeClr val="dk1"/>
              </a:solidFill>
              <a:latin typeface="Archivo"/>
              <a:ea typeface="Archivo"/>
            </a:endParaRPr>
          </a:p>
        </p:txBody>
      </p:sp>
      <p:sp>
        <p:nvSpPr>
          <p:cNvPr id="175" name="Google Shape;438;p48"/>
          <p:cNvSpPr/>
          <p:nvPr/>
        </p:nvSpPr>
        <p:spPr>
          <a:xfrm flipV="1">
            <a:off x="2157198" y="1720826"/>
            <a:ext cx="6140581" cy="54481"/>
          </a:xfrm>
          <a:custGeom>
            <a:avLst/>
            <a:gdLst>
              <a:gd name="textAreaLeft" fmla="*/ 0 w 3899160"/>
              <a:gd name="textAreaRight" fmla="*/ 3899520 w 389916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857160" y="511522"/>
            <a:ext cx="7429320" cy="128556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en" sz="4000" b="0" strike="noStrike" spc="-1" dirty="0">
                <a:solidFill>
                  <a:schemeClr val="dk1"/>
                </a:solidFill>
                <a:latin typeface="Raleway Black"/>
                <a:ea typeface="Raleway Black"/>
              </a:rPr>
              <a:t>Financial struggles of single mothers</a:t>
            </a:r>
            <a:endParaRPr lang="fr-FR" sz="4000" b="0" strike="noStrike" spc="-1" dirty="0">
              <a:solidFill>
                <a:schemeClr val="dk1"/>
              </a:solidFill>
              <a:latin typeface="Arial"/>
            </a:endParaRPr>
          </a:p>
        </p:txBody>
      </p:sp>
      <p:sp>
        <p:nvSpPr>
          <p:cNvPr id="177" name="PlaceHolder 2"/>
          <p:cNvSpPr>
            <a:spLocks noGrp="1"/>
          </p:cNvSpPr>
          <p:nvPr>
            <p:ph type="subTitle"/>
          </p:nvPr>
        </p:nvSpPr>
        <p:spPr>
          <a:xfrm>
            <a:off x="67086" y="2005109"/>
            <a:ext cx="3237588" cy="2498711"/>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Archivo"/>
                <a:ea typeface="Archivo"/>
              </a:rPr>
              <a:t>Single mothers often face unique financial challenges, including limited income, unexpected expenses, and the responsibilities of parenting. These pressures can make budgeting and financial planning difficult, leading to stress and uncertainty about their financial future.</a:t>
            </a:r>
          </a:p>
          <a:p>
            <a:pPr indent="0" algn="ctr">
              <a:lnSpc>
                <a:spcPct val="100000"/>
              </a:lnSpc>
              <a:buNone/>
              <a:tabLst>
                <a:tab pos="0" algn="l"/>
              </a:tabLst>
            </a:pPr>
            <a:endParaRPr lang="en-US" sz="1400" b="0" strike="noStrike" spc="-1" dirty="0">
              <a:solidFill>
                <a:srgbClr val="000000"/>
              </a:solidFill>
              <a:latin typeface="OpenSymbol"/>
            </a:endParaRPr>
          </a:p>
        </p:txBody>
      </p:sp>
      <p:sp>
        <p:nvSpPr>
          <p:cNvPr id="178" name="Google Shape;317;p40"/>
          <p:cNvSpPr/>
          <p:nvPr/>
        </p:nvSpPr>
        <p:spPr>
          <a:xfrm>
            <a:off x="1102711" y="1650748"/>
            <a:ext cx="7273080" cy="79560"/>
          </a:xfrm>
          <a:custGeom>
            <a:avLst/>
            <a:gdLst>
              <a:gd name="textAreaLeft" fmla="*/ 0 w 7273080"/>
              <a:gd name="textAreaRight" fmla="*/ 7273440 w 727308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1028" name="Picture 4" descr="Output image">
            <a:extLst>
              <a:ext uri="{FF2B5EF4-FFF2-40B4-BE49-F238E27FC236}">
                <a16:creationId xmlns:a16="http://schemas.microsoft.com/office/drawing/2014/main" id="{62A23F70-374B-F11D-8FE0-6EBD63DF70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5094" y="2005109"/>
            <a:ext cx="5418221" cy="2606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762120" y="1486080"/>
            <a:ext cx="414288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500" b="0" strike="noStrike" spc="-1">
                <a:solidFill>
                  <a:schemeClr val="dk1"/>
                </a:solidFill>
                <a:latin typeface="Raleway Black"/>
                <a:ea typeface="Raleway Black"/>
              </a:rPr>
              <a:t>Lack of budgeting tools tailored for single parents</a:t>
            </a:r>
            <a:endParaRPr lang="fr-FR" sz="3500" b="0" strike="noStrike" spc="-1">
              <a:solidFill>
                <a:schemeClr val="dk1"/>
              </a:solidFill>
              <a:latin typeface="Arial"/>
            </a:endParaRPr>
          </a:p>
        </p:txBody>
      </p:sp>
      <p:sp>
        <p:nvSpPr>
          <p:cNvPr id="180" name="PlaceHolder 2"/>
          <p:cNvSpPr>
            <a:spLocks noGrp="1"/>
          </p:cNvSpPr>
          <p:nvPr>
            <p:ph type="subTitle"/>
          </p:nvPr>
        </p:nvSpPr>
        <p:spPr>
          <a:xfrm>
            <a:off x="322560" y="2057400"/>
            <a:ext cx="4142880" cy="1837800"/>
          </a:xfrm>
          <a:prstGeom prst="rect">
            <a:avLst/>
          </a:prstGeom>
          <a:noFill/>
          <a:ln w="0">
            <a:noFill/>
          </a:ln>
        </p:spPr>
        <p:txBody>
          <a:bodyPr lIns="91440" tIns="91440" rIns="91440" bIns="91440" anchor="t">
            <a:normAutofit/>
          </a:bodyPr>
          <a:lstStyle/>
          <a:p>
            <a:pPr marL="457200" indent="-314280">
              <a:lnSpc>
                <a:spcPct val="100000"/>
              </a:lnSpc>
              <a:buNone/>
              <a:tabLst>
                <a:tab pos="0" algn="l"/>
              </a:tabLst>
            </a:pPr>
            <a:r>
              <a:rPr lang="en" sz="1400" b="0" strike="noStrike" spc="-1" dirty="0">
                <a:solidFill>
                  <a:schemeClr val="dk1"/>
                </a:solidFill>
                <a:latin typeface="Archivo"/>
                <a:ea typeface="Archivo"/>
              </a:rPr>
              <a:t>        Many budgeting tools are not designed with the specific needs of single parents in mind. These tools often overlook the complexities of managing finances while caring for children, leading to a gap in accessible and relevant financial support.</a:t>
            </a:r>
            <a:endParaRPr lang="en-US" sz="1400" b="0" strike="noStrike" spc="-1" dirty="0">
              <a:solidFill>
                <a:srgbClr val="000000"/>
              </a:solidFill>
              <a:latin typeface="OpenSymbol"/>
            </a:endParaRPr>
          </a:p>
        </p:txBody>
      </p:sp>
      <p:pic>
        <p:nvPicPr>
          <p:cNvPr id="181" name="Google Shape;794;p68"/>
          <p:cNvPicPr/>
          <p:nvPr/>
        </p:nvPicPr>
        <p:blipFill>
          <a:blip r:embed="rId2"/>
          <a:srcRect l="43775" r="7478"/>
          <a:stretch/>
        </p:blipFill>
        <p:spPr>
          <a:xfrm>
            <a:off x="5344560" y="-14760"/>
            <a:ext cx="3799080" cy="5194800"/>
          </a:xfrm>
          <a:prstGeom prst="rect">
            <a:avLst/>
          </a:prstGeom>
          <a:ln w="0">
            <a:noFill/>
          </a:ln>
        </p:spPr>
      </p:pic>
      <p:sp>
        <p:nvSpPr>
          <p:cNvPr id="182" name="Google Shape;795;p68"/>
          <p:cNvSpPr/>
          <p:nvPr/>
        </p:nvSpPr>
        <p:spPr>
          <a:xfrm rot="14955000" flipH="1">
            <a:off x="6215760" y="3619800"/>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1762200" y="62279"/>
            <a:ext cx="5619240" cy="210456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4000" b="0" strike="noStrike" spc="-1" dirty="0">
                <a:solidFill>
                  <a:schemeClr val="dk1"/>
                </a:solidFill>
                <a:latin typeface="Raleway Black"/>
                <a:ea typeface="Raleway Black"/>
              </a:rPr>
              <a:t>Solution Overview</a:t>
            </a:r>
            <a:endParaRPr lang="fr-FR" sz="4000" b="0" strike="noStrike" spc="-1" dirty="0">
              <a:solidFill>
                <a:schemeClr val="dk1"/>
              </a:solidFill>
              <a:latin typeface="Arial"/>
            </a:endParaRPr>
          </a:p>
        </p:txBody>
      </p:sp>
      <p:sp>
        <p:nvSpPr>
          <p:cNvPr id="184" name="PlaceHolder 2"/>
          <p:cNvSpPr>
            <a:spLocks noGrp="1"/>
          </p:cNvSpPr>
          <p:nvPr>
            <p:ph type="subTitle"/>
          </p:nvPr>
        </p:nvSpPr>
        <p:spPr>
          <a:xfrm>
            <a:off x="1762200" y="2166839"/>
            <a:ext cx="5619240" cy="952200"/>
          </a:xfrm>
          <a:prstGeom prst="rect">
            <a:avLst/>
          </a:prstGeom>
          <a:noFill/>
          <a:ln w="0">
            <a:noFill/>
          </a:ln>
        </p:spPr>
        <p:txBody>
          <a:bodyPr lIns="91440" tIns="91440" rIns="91440" bIns="91440" anchor="t">
            <a:noAutofit/>
          </a:bodyPr>
          <a:lstStyle/>
          <a:p>
            <a:pPr marL="0" indent="0" algn="l">
              <a:spcAft>
                <a:spcPts val="300"/>
              </a:spcAft>
              <a:buNone/>
            </a:pPr>
            <a:r>
              <a:rPr lang="en-US" sz="1100" b="0" i="0" dirty="0">
                <a:effectLst/>
                <a:latin typeface="Inter"/>
              </a:rPr>
              <a:t>     The </a:t>
            </a:r>
            <a:r>
              <a:rPr lang="en-US" sz="1100" b="1" i="0" dirty="0">
                <a:effectLst/>
                <a:latin typeface="Inter"/>
              </a:rPr>
              <a:t>AI-Driven Budget Planner</a:t>
            </a:r>
            <a:r>
              <a:rPr lang="en-US" sz="1100" b="0" i="0" dirty="0">
                <a:effectLst/>
                <a:latin typeface="Inter"/>
              </a:rPr>
              <a:t> is a </a:t>
            </a:r>
            <a:r>
              <a:rPr lang="en-US" sz="1100" b="1" i="0" dirty="0">
                <a:effectLst/>
                <a:latin typeface="Inter"/>
              </a:rPr>
              <a:t>website</a:t>
            </a:r>
            <a:r>
              <a:rPr lang="en-US" sz="1100" b="0" i="0" dirty="0">
                <a:effectLst/>
                <a:latin typeface="Inter"/>
              </a:rPr>
              <a:t> that provides:</a:t>
            </a:r>
          </a:p>
          <a:p>
            <a:pPr marL="742950" lvl="1" indent="-285750" algn="l">
              <a:spcBef>
                <a:spcPts val="300"/>
              </a:spcBef>
              <a:buFont typeface="Arial" panose="020B0604020202020204" pitchFamily="34" charset="0"/>
              <a:buChar char="•"/>
            </a:pPr>
            <a:r>
              <a:rPr lang="en-US" sz="1100" b="1" i="0" dirty="0">
                <a:effectLst/>
                <a:latin typeface="Inter"/>
              </a:rPr>
              <a:t>Dashboard</a:t>
            </a:r>
            <a:r>
              <a:rPr lang="en-US" sz="1100" b="0" i="0" dirty="0">
                <a:effectLst/>
                <a:latin typeface="Inter"/>
              </a:rPr>
              <a:t>: A centralized hub for financial overview.</a:t>
            </a:r>
          </a:p>
          <a:p>
            <a:pPr marL="742950" lvl="1" indent="-285750" algn="l">
              <a:spcBef>
                <a:spcPts val="300"/>
              </a:spcBef>
              <a:buFont typeface="Arial" panose="020B0604020202020204" pitchFamily="34" charset="0"/>
              <a:buChar char="•"/>
            </a:pPr>
            <a:r>
              <a:rPr lang="en-US" sz="1100" b="1" i="0" dirty="0">
                <a:effectLst/>
                <a:latin typeface="Inter"/>
              </a:rPr>
              <a:t>Budget Planning</a:t>
            </a:r>
            <a:r>
              <a:rPr lang="en-US" sz="1100" b="0" i="0" dirty="0">
                <a:effectLst/>
                <a:latin typeface="Inter"/>
              </a:rPr>
              <a:t>: Tools to create and manage budgets.</a:t>
            </a:r>
          </a:p>
          <a:p>
            <a:pPr marL="742950" lvl="1" indent="-285750" algn="l">
              <a:spcBef>
                <a:spcPts val="300"/>
              </a:spcBef>
              <a:buFont typeface="Arial" panose="020B0604020202020204" pitchFamily="34" charset="0"/>
              <a:buChar char="•"/>
            </a:pPr>
            <a:r>
              <a:rPr lang="en-US" sz="1100" b="1" i="0" dirty="0">
                <a:effectLst/>
                <a:latin typeface="Inter"/>
              </a:rPr>
              <a:t>Expense Tracking</a:t>
            </a:r>
            <a:r>
              <a:rPr lang="en-US" sz="1100" b="0" i="0" dirty="0">
                <a:effectLst/>
                <a:latin typeface="Inter"/>
              </a:rPr>
              <a:t>: Track and categorize expenses.</a:t>
            </a:r>
          </a:p>
          <a:p>
            <a:pPr marL="742950" lvl="1" indent="-285750" algn="l">
              <a:spcBef>
                <a:spcPts val="300"/>
              </a:spcBef>
              <a:buFont typeface="Arial" panose="020B0604020202020204" pitchFamily="34" charset="0"/>
              <a:buChar char="•"/>
            </a:pPr>
            <a:r>
              <a:rPr lang="en-US" sz="1100" b="1" i="0" dirty="0">
                <a:effectLst/>
                <a:latin typeface="Inter"/>
              </a:rPr>
              <a:t>Chatbot</a:t>
            </a:r>
            <a:r>
              <a:rPr lang="en-US" sz="1100" b="0" i="0" dirty="0">
                <a:effectLst/>
                <a:latin typeface="Inter"/>
              </a:rPr>
              <a:t>: AI-powered assistant for personalized advice.</a:t>
            </a:r>
          </a:p>
          <a:p>
            <a:pPr marL="742950" lvl="1" indent="-285750" algn="l">
              <a:spcBef>
                <a:spcPts val="300"/>
              </a:spcBef>
              <a:buFont typeface="Arial" panose="020B0604020202020204" pitchFamily="34" charset="0"/>
              <a:buChar char="•"/>
            </a:pPr>
            <a:r>
              <a:rPr lang="en-US" sz="1100" b="1" i="0" dirty="0">
                <a:effectLst/>
                <a:latin typeface="Inter"/>
              </a:rPr>
              <a:t>User Profile</a:t>
            </a:r>
            <a:r>
              <a:rPr lang="en-US" sz="1100" b="0" i="0" dirty="0">
                <a:effectLst/>
                <a:latin typeface="Inter"/>
              </a:rPr>
              <a:t>: Personalized settings and progress tracking.</a:t>
            </a:r>
            <a:br>
              <a:rPr lang="en-US" sz="1100" b="0" i="0" dirty="0">
                <a:effectLst/>
                <a:latin typeface="Inter"/>
              </a:rPr>
            </a:br>
            <a:endParaRPr lang="en-US" sz="1100" b="0" i="0" dirty="0">
              <a:effectLst/>
              <a:latin typeface="Inter"/>
            </a:endParaRPr>
          </a:p>
          <a:p>
            <a:pPr indent="0" algn="ctr">
              <a:lnSpc>
                <a:spcPct val="100000"/>
              </a:lnSpc>
              <a:buNone/>
              <a:tabLst>
                <a:tab pos="0" algn="l"/>
              </a:tabLst>
            </a:pPr>
            <a:endParaRPr lang="en-US" sz="1100" b="0" strike="noStrike" spc="-1" dirty="0">
              <a:latin typeface="OpenSymbol"/>
            </a:endParaRPr>
          </a:p>
        </p:txBody>
      </p:sp>
      <p:sp>
        <p:nvSpPr>
          <p:cNvPr id="185" name="Google Shape;302;p38"/>
          <p:cNvSpPr/>
          <p:nvPr/>
        </p:nvSpPr>
        <p:spPr>
          <a:xfrm rot="21362400">
            <a:off x="1852920" y="314279"/>
            <a:ext cx="5437800" cy="1600560"/>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565483" y="184483"/>
            <a:ext cx="3089691" cy="1319589"/>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3500" b="0" strike="noStrike" spc="-1" dirty="0">
                <a:solidFill>
                  <a:schemeClr val="dk1"/>
                </a:solidFill>
                <a:latin typeface="Raleway Black"/>
                <a:ea typeface="Raleway Black"/>
              </a:rPr>
              <a:t>Tech Stack &amp; Architecture</a:t>
            </a:r>
            <a:endParaRPr lang="fr-FR" sz="3500" b="0" strike="noStrike" spc="-1" dirty="0">
              <a:solidFill>
                <a:schemeClr val="dk1"/>
              </a:solidFill>
              <a:latin typeface="Arial"/>
            </a:endParaRPr>
          </a:p>
        </p:txBody>
      </p:sp>
      <p:sp>
        <p:nvSpPr>
          <p:cNvPr id="192" name="PlaceHolder 2"/>
          <p:cNvSpPr>
            <a:spLocks noGrp="1"/>
          </p:cNvSpPr>
          <p:nvPr>
            <p:ph type="subTitle"/>
          </p:nvPr>
        </p:nvSpPr>
        <p:spPr>
          <a:xfrm>
            <a:off x="565483" y="1504072"/>
            <a:ext cx="3819240" cy="1371240"/>
          </a:xfrm>
          <a:prstGeom prst="rect">
            <a:avLst/>
          </a:prstGeom>
          <a:noFill/>
          <a:ln w="0">
            <a:noFill/>
          </a:ln>
        </p:spPr>
        <p:txBody>
          <a:bodyPr lIns="91440" tIns="91440" rIns="91440" bIns="91440" anchor="t">
            <a:noAutofit/>
          </a:bodyPr>
          <a:lstStyle/>
          <a:p>
            <a:pPr algn="l">
              <a:spcAft>
                <a:spcPts val="300"/>
              </a:spcAft>
              <a:buFont typeface="+mj-lt"/>
              <a:buAutoNum type="arabicPeriod"/>
            </a:pPr>
            <a:r>
              <a:rPr lang="en-IN" sz="1100" b="1" i="0" dirty="0">
                <a:effectLst/>
                <a:latin typeface="Inter"/>
              </a:rPr>
              <a:t>Frontend</a:t>
            </a:r>
            <a:r>
              <a:rPr lang="en-IN" sz="1100" b="0" i="0" dirty="0">
                <a:effectLst/>
                <a:latin typeface="Inter"/>
              </a:rPr>
              <a:t>:</a:t>
            </a:r>
          </a:p>
          <a:p>
            <a:pPr lvl="1">
              <a:spcBef>
                <a:spcPts val="300"/>
              </a:spcBef>
            </a:pPr>
            <a:r>
              <a:rPr lang="en-IN" sz="1100" b="0" i="0" dirty="0">
                <a:effectLst/>
                <a:latin typeface="Inter"/>
              </a:rPr>
              <a:t>HTML, CSS, JavaScript</a:t>
            </a:r>
          </a:p>
          <a:p>
            <a:pPr lvl="1">
              <a:spcBef>
                <a:spcPts val="300"/>
              </a:spcBef>
            </a:pPr>
            <a:r>
              <a:rPr lang="en-IN" sz="1100" b="0" i="0" dirty="0">
                <a:effectLst/>
                <a:latin typeface="Inter"/>
              </a:rPr>
              <a:t>Frameworks: React.js for responsive design</a:t>
            </a:r>
          </a:p>
          <a:p>
            <a:pPr algn="l">
              <a:spcBef>
                <a:spcPts val="300"/>
              </a:spcBef>
              <a:spcAft>
                <a:spcPts val="300"/>
              </a:spcAft>
              <a:buFont typeface="+mj-lt"/>
              <a:buAutoNum type="arabicPeriod"/>
            </a:pPr>
            <a:r>
              <a:rPr lang="en-IN" sz="1100" b="1" i="0" dirty="0">
                <a:effectLst/>
                <a:latin typeface="Inter"/>
              </a:rPr>
              <a:t>Backend</a:t>
            </a:r>
            <a:r>
              <a:rPr lang="en-IN" sz="1100" b="0" i="0" dirty="0">
                <a:effectLst/>
                <a:latin typeface="Inter"/>
              </a:rPr>
              <a:t>:</a:t>
            </a:r>
          </a:p>
          <a:p>
            <a:pPr lvl="1">
              <a:spcBef>
                <a:spcPts val="300"/>
              </a:spcBef>
            </a:pPr>
            <a:r>
              <a:rPr lang="en-IN" sz="1100" b="0" i="0" dirty="0">
                <a:effectLst/>
                <a:latin typeface="Inter"/>
              </a:rPr>
              <a:t>Node.js</a:t>
            </a:r>
          </a:p>
          <a:p>
            <a:pPr lvl="1">
              <a:spcBef>
                <a:spcPts val="300"/>
              </a:spcBef>
            </a:pPr>
            <a:r>
              <a:rPr lang="en-IN" sz="1100" b="0" i="0" dirty="0">
                <a:effectLst/>
                <a:latin typeface="Inter"/>
              </a:rPr>
              <a:t>Database: MongoDB</a:t>
            </a:r>
          </a:p>
          <a:p>
            <a:pPr algn="l">
              <a:spcBef>
                <a:spcPts val="300"/>
              </a:spcBef>
              <a:spcAft>
                <a:spcPts val="300"/>
              </a:spcAft>
              <a:buFont typeface="+mj-lt"/>
              <a:buAutoNum type="arabicPeriod"/>
            </a:pPr>
            <a:r>
              <a:rPr lang="en-IN" sz="1100" b="1" i="0" dirty="0">
                <a:effectLst/>
                <a:latin typeface="Inter"/>
              </a:rPr>
              <a:t>AI Integration</a:t>
            </a:r>
            <a:r>
              <a:rPr lang="en-IN" sz="1100" b="0" i="0" dirty="0">
                <a:effectLst/>
                <a:latin typeface="Inter"/>
              </a:rPr>
              <a:t>:</a:t>
            </a:r>
          </a:p>
          <a:p>
            <a:pPr lvl="1">
              <a:spcBef>
                <a:spcPts val="300"/>
              </a:spcBef>
            </a:pPr>
            <a:r>
              <a:rPr lang="en-IN" sz="1100" b="0" i="0" dirty="0" err="1">
                <a:effectLst/>
                <a:latin typeface="Inter"/>
              </a:rPr>
              <a:t>OpenRouter</a:t>
            </a:r>
            <a:r>
              <a:rPr lang="en-IN" sz="1100" b="0" i="0" dirty="0">
                <a:effectLst/>
                <a:latin typeface="Inter"/>
              </a:rPr>
              <a:t> API for the chatbot</a:t>
            </a:r>
          </a:p>
          <a:p>
            <a:pPr algn="l">
              <a:spcBef>
                <a:spcPts val="300"/>
              </a:spcBef>
              <a:spcAft>
                <a:spcPts val="300"/>
              </a:spcAft>
              <a:buFont typeface="+mj-lt"/>
              <a:buAutoNum type="arabicPeriod"/>
            </a:pPr>
            <a:r>
              <a:rPr lang="en-IN" sz="1100" b="1" dirty="0">
                <a:latin typeface="Inter"/>
              </a:rPr>
              <a:t>API testing</a:t>
            </a:r>
            <a:r>
              <a:rPr lang="en-IN" sz="1100" b="0" i="0" dirty="0">
                <a:effectLst/>
                <a:latin typeface="Inter"/>
              </a:rPr>
              <a:t>:</a:t>
            </a:r>
          </a:p>
          <a:p>
            <a:pPr lvl="1">
              <a:spcBef>
                <a:spcPts val="300"/>
              </a:spcBef>
            </a:pPr>
            <a:r>
              <a:rPr lang="en-IN" sz="1100" b="0" i="0" dirty="0">
                <a:effectLst/>
                <a:latin typeface="Inter"/>
              </a:rPr>
              <a:t>Postman</a:t>
            </a:r>
          </a:p>
          <a:p>
            <a:pPr algn="l">
              <a:spcBef>
                <a:spcPts val="300"/>
              </a:spcBef>
              <a:spcAft>
                <a:spcPts val="300"/>
              </a:spcAft>
              <a:buFont typeface="+mj-lt"/>
              <a:buAutoNum type="arabicPeriod"/>
            </a:pPr>
            <a:r>
              <a:rPr lang="en-IN" sz="1100" b="1" i="0" dirty="0">
                <a:effectLst/>
                <a:latin typeface="Inter"/>
              </a:rPr>
              <a:t>Architecture</a:t>
            </a:r>
            <a:r>
              <a:rPr lang="en-IN" sz="1100" b="0" i="0" dirty="0">
                <a:effectLst/>
                <a:latin typeface="Inter"/>
              </a:rPr>
              <a:t>:</a:t>
            </a:r>
          </a:p>
          <a:p>
            <a:pPr lvl="1">
              <a:spcBef>
                <a:spcPts val="300"/>
              </a:spcBef>
            </a:pPr>
            <a:r>
              <a:rPr lang="en-IN" sz="1100" b="0" i="0" dirty="0">
                <a:effectLst/>
                <a:latin typeface="Inter"/>
              </a:rPr>
              <a:t>User interacts with the frontend.</a:t>
            </a:r>
          </a:p>
          <a:p>
            <a:pPr lvl="1">
              <a:spcBef>
                <a:spcPts val="300"/>
              </a:spcBef>
            </a:pPr>
            <a:r>
              <a:rPr lang="en-IN" sz="1100" b="0" i="0" dirty="0">
                <a:effectLst/>
                <a:latin typeface="Inter"/>
              </a:rPr>
              <a:t>Backend handles data processing and storage.</a:t>
            </a:r>
          </a:p>
          <a:p>
            <a:pPr lvl="1">
              <a:spcBef>
                <a:spcPts val="300"/>
              </a:spcBef>
            </a:pPr>
            <a:r>
              <a:rPr lang="en-IN" sz="1100" b="0" i="0" dirty="0">
                <a:effectLst/>
                <a:latin typeface="Inter"/>
              </a:rPr>
              <a:t>AI chatbot provides real-time advice.</a:t>
            </a:r>
          </a:p>
        </p:txBody>
      </p:sp>
      <p:sp>
        <p:nvSpPr>
          <p:cNvPr id="193" name="Google Shape;466;p52"/>
          <p:cNvSpPr/>
          <p:nvPr/>
        </p:nvSpPr>
        <p:spPr>
          <a:xfrm rot="14955000" flipH="1">
            <a:off x="3712328" y="1454172"/>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3" name="Picture 2">
            <a:extLst>
              <a:ext uri="{FF2B5EF4-FFF2-40B4-BE49-F238E27FC236}">
                <a16:creationId xmlns:a16="http://schemas.microsoft.com/office/drawing/2014/main" id="{B5445AF2-4DBB-7994-B27B-E4746E5FB81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88176" y="1817124"/>
            <a:ext cx="1326500" cy="1279004"/>
          </a:xfrm>
          <a:prstGeom prst="rect">
            <a:avLst/>
          </a:prstGeom>
        </p:spPr>
      </p:pic>
      <p:pic>
        <p:nvPicPr>
          <p:cNvPr id="6" name="Picture 5">
            <a:extLst>
              <a:ext uri="{FF2B5EF4-FFF2-40B4-BE49-F238E27FC236}">
                <a16:creationId xmlns:a16="http://schemas.microsoft.com/office/drawing/2014/main" id="{EC118AA2-7DD9-1D36-A186-21DC4097198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55103" y="4058361"/>
            <a:ext cx="3056021" cy="825125"/>
          </a:xfrm>
          <a:prstGeom prst="rect">
            <a:avLst/>
          </a:prstGeom>
        </p:spPr>
      </p:pic>
      <p:pic>
        <p:nvPicPr>
          <p:cNvPr id="9" name="Picture 8">
            <a:extLst>
              <a:ext uri="{FF2B5EF4-FFF2-40B4-BE49-F238E27FC236}">
                <a16:creationId xmlns:a16="http://schemas.microsoft.com/office/drawing/2014/main" id="{03048ABF-5FD9-B40B-776F-EA7D445E71DD}"/>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814676" y="0"/>
            <a:ext cx="2330115" cy="1165058"/>
          </a:xfrm>
          <a:prstGeom prst="rect">
            <a:avLst/>
          </a:prstGeom>
        </p:spPr>
      </p:pic>
      <p:pic>
        <p:nvPicPr>
          <p:cNvPr id="14" name="Picture 13">
            <a:extLst>
              <a:ext uri="{FF2B5EF4-FFF2-40B4-BE49-F238E27FC236}">
                <a16:creationId xmlns:a16="http://schemas.microsoft.com/office/drawing/2014/main" id="{FD15AAE8-D656-E6E1-B5DD-5739508555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07796" y="1401679"/>
            <a:ext cx="2340142" cy="23401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71561" y="160061"/>
            <a:ext cx="9286762" cy="962293"/>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4800" spc="-1" dirty="0">
                <a:solidFill>
                  <a:schemeClr val="dk1"/>
                </a:solidFill>
                <a:latin typeface="Raleway Black"/>
                <a:ea typeface="Raleway Black"/>
              </a:rPr>
              <a:t>F</a:t>
            </a:r>
            <a:r>
              <a:rPr lang="en" sz="4800" b="0" strike="noStrike" spc="-1" dirty="0">
                <a:solidFill>
                  <a:schemeClr val="dk1"/>
                </a:solidFill>
                <a:latin typeface="Raleway Black"/>
                <a:ea typeface="Raleway Black"/>
              </a:rPr>
              <a:t>eatures and Functionality</a:t>
            </a:r>
            <a:endParaRPr lang="fr-FR" sz="4800" b="0" strike="noStrike" spc="-1" dirty="0">
              <a:solidFill>
                <a:schemeClr val="dk1"/>
              </a:solidFill>
              <a:latin typeface="Arial"/>
            </a:endParaRPr>
          </a:p>
        </p:txBody>
      </p:sp>
      <p:sp>
        <p:nvSpPr>
          <p:cNvPr id="195" name="PlaceHolder 2"/>
          <p:cNvSpPr>
            <a:spLocks noGrp="1"/>
          </p:cNvSpPr>
          <p:nvPr>
            <p:ph type="subTitle"/>
          </p:nvPr>
        </p:nvSpPr>
        <p:spPr>
          <a:xfrm>
            <a:off x="395950" y="1243629"/>
            <a:ext cx="3061124" cy="3428634"/>
          </a:xfrm>
          <a:prstGeom prst="rect">
            <a:avLst/>
          </a:prstGeom>
          <a:noFill/>
          <a:ln w="0">
            <a:noFill/>
          </a:ln>
        </p:spPr>
        <p:txBody>
          <a:bodyPr lIns="91440" tIns="91440" rIns="91440" bIns="91440" anchor="t">
            <a:noAutofit/>
          </a:bodyPr>
          <a:lstStyle/>
          <a:p>
            <a:pPr algn="l">
              <a:spcAft>
                <a:spcPts val="300"/>
              </a:spcAft>
              <a:buFont typeface="+mj-lt"/>
              <a:buAutoNum type="arabicPeriod"/>
            </a:pPr>
            <a:r>
              <a:rPr lang="en-US" sz="1000" b="1" i="0" dirty="0">
                <a:effectLst/>
                <a:latin typeface="Inter"/>
              </a:rPr>
              <a:t>Dashboard</a:t>
            </a:r>
            <a:r>
              <a:rPr lang="en-US" sz="1000" b="0" i="0" dirty="0">
                <a:effectLst/>
                <a:latin typeface="Inter"/>
              </a:rPr>
              <a:t>:</a:t>
            </a:r>
          </a:p>
          <a:p>
            <a:pPr lvl="1">
              <a:spcBef>
                <a:spcPts val="300"/>
              </a:spcBef>
            </a:pPr>
            <a:r>
              <a:rPr lang="en-US" sz="1000" b="0" i="0" dirty="0">
                <a:effectLst/>
                <a:latin typeface="Inter"/>
              </a:rPr>
              <a:t>Centralized hub for financial overview.</a:t>
            </a:r>
          </a:p>
          <a:p>
            <a:pPr algn="l">
              <a:spcBef>
                <a:spcPts val="300"/>
              </a:spcBef>
              <a:spcAft>
                <a:spcPts val="300"/>
              </a:spcAft>
              <a:buFont typeface="+mj-lt"/>
              <a:buAutoNum type="arabicPeriod"/>
            </a:pPr>
            <a:r>
              <a:rPr lang="en-US" sz="1000" b="1" i="0" dirty="0">
                <a:effectLst/>
                <a:latin typeface="Inter"/>
              </a:rPr>
              <a:t>Monthly Income and Expenses</a:t>
            </a:r>
            <a:r>
              <a:rPr lang="en-US" sz="1000" b="0" i="0" dirty="0">
                <a:effectLst/>
                <a:latin typeface="Inter"/>
              </a:rPr>
              <a:t>:</a:t>
            </a:r>
          </a:p>
          <a:p>
            <a:pPr lvl="1">
              <a:spcBef>
                <a:spcPts val="300"/>
              </a:spcBef>
            </a:pPr>
            <a:r>
              <a:rPr lang="en-US" sz="1000" b="0" i="0" dirty="0">
                <a:effectLst/>
                <a:latin typeface="Inter"/>
              </a:rPr>
              <a:t>Log and track monthly income sources (e.g., salary, freelance work).</a:t>
            </a:r>
          </a:p>
          <a:p>
            <a:pPr algn="l">
              <a:spcBef>
                <a:spcPts val="300"/>
              </a:spcBef>
              <a:spcAft>
                <a:spcPts val="300"/>
              </a:spcAft>
              <a:buFont typeface="+mj-lt"/>
              <a:buAutoNum type="arabicPeriod"/>
            </a:pPr>
            <a:r>
              <a:rPr lang="en-US" sz="1000" b="1" i="0" dirty="0">
                <a:effectLst/>
                <a:latin typeface="Inter"/>
              </a:rPr>
              <a:t>Current Savings</a:t>
            </a:r>
            <a:r>
              <a:rPr lang="en-US" sz="1000" b="0" i="0" dirty="0">
                <a:effectLst/>
                <a:latin typeface="Inter"/>
              </a:rPr>
              <a:t>:</a:t>
            </a:r>
          </a:p>
          <a:p>
            <a:pPr lvl="1">
              <a:spcBef>
                <a:spcPts val="300"/>
              </a:spcBef>
            </a:pPr>
            <a:r>
              <a:rPr lang="en-US" sz="1000" b="0" i="0" dirty="0">
                <a:effectLst/>
                <a:latin typeface="Inter"/>
              </a:rPr>
              <a:t>Track savings in real-time.</a:t>
            </a:r>
          </a:p>
          <a:p>
            <a:pPr algn="l">
              <a:spcBef>
                <a:spcPts val="300"/>
              </a:spcBef>
              <a:spcAft>
                <a:spcPts val="300"/>
              </a:spcAft>
              <a:buFont typeface="+mj-lt"/>
              <a:buAutoNum type="arabicPeriod"/>
            </a:pPr>
            <a:r>
              <a:rPr lang="en-US" sz="1000" b="1" i="0" dirty="0">
                <a:effectLst/>
                <a:latin typeface="Inter"/>
              </a:rPr>
              <a:t>Financial Goal Progress</a:t>
            </a:r>
            <a:r>
              <a:rPr lang="en-US" sz="1000" b="0" i="0" dirty="0">
                <a:effectLst/>
                <a:latin typeface="Inter"/>
              </a:rPr>
              <a:t>:</a:t>
            </a:r>
          </a:p>
          <a:p>
            <a:pPr lvl="1">
              <a:spcBef>
                <a:spcPts val="300"/>
              </a:spcBef>
            </a:pPr>
            <a:r>
              <a:rPr lang="en-US" sz="1000" b="0" i="0" dirty="0">
                <a:effectLst/>
                <a:latin typeface="Inter"/>
              </a:rPr>
              <a:t>Set short-term and long-term financial goals (e.g., saving for education, buying a car).</a:t>
            </a:r>
          </a:p>
          <a:p>
            <a:pPr algn="l">
              <a:spcBef>
                <a:spcPts val="300"/>
              </a:spcBef>
              <a:spcAft>
                <a:spcPts val="300"/>
              </a:spcAft>
              <a:buFont typeface="+mj-lt"/>
              <a:buAutoNum type="arabicPeriod"/>
            </a:pPr>
            <a:r>
              <a:rPr lang="en-US" sz="1000" b="1" i="0" dirty="0">
                <a:effectLst/>
                <a:latin typeface="Inter"/>
              </a:rPr>
              <a:t>Budget Allocation</a:t>
            </a:r>
            <a:r>
              <a:rPr lang="en-US" sz="1000" b="0" i="0" dirty="0">
                <a:effectLst/>
                <a:latin typeface="Inter"/>
              </a:rPr>
              <a:t>:</a:t>
            </a:r>
          </a:p>
          <a:p>
            <a:pPr lvl="1">
              <a:spcBef>
                <a:spcPts val="300"/>
              </a:spcBef>
            </a:pPr>
            <a:r>
              <a:rPr lang="en-US" sz="1000" b="0" i="0" dirty="0">
                <a:effectLst/>
                <a:latin typeface="Inter"/>
              </a:rPr>
              <a:t>Create customized budgets for different categories (e.g., groceries, entertainment, childcare).</a:t>
            </a:r>
          </a:p>
          <a:p>
            <a:pPr algn="l">
              <a:spcBef>
                <a:spcPts val="300"/>
              </a:spcBef>
              <a:spcAft>
                <a:spcPts val="300"/>
              </a:spcAft>
              <a:buFont typeface="+mj-lt"/>
              <a:buAutoNum type="arabicPeriod"/>
            </a:pPr>
            <a:r>
              <a:rPr lang="en-US" sz="1000" b="1" i="0" dirty="0">
                <a:effectLst/>
                <a:latin typeface="Inter"/>
              </a:rPr>
              <a:t>Chatbot</a:t>
            </a:r>
            <a:r>
              <a:rPr lang="en-US" sz="1000" b="0" i="0" dirty="0">
                <a:effectLst/>
                <a:latin typeface="Inter"/>
              </a:rPr>
              <a:t>:</a:t>
            </a:r>
          </a:p>
          <a:p>
            <a:pPr lvl="1">
              <a:spcBef>
                <a:spcPts val="300"/>
              </a:spcBef>
            </a:pPr>
            <a:r>
              <a:rPr lang="en-US" sz="1000" b="1" i="0" dirty="0">
                <a:effectLst/>
                <a:latin typeface="Inter"/>
              </a:rPr>
              <a:t>Predefined FAQs</a:t>
            </a:r>
            <a:r>
              <a:rPr lang="en-US" sz="1000" b="0" i="0" dirty="0">
                <a:effectLst/>
                <a:latin typeface="Inter"/>
              </a:rPr>
              <a:t>: Instant answers to common questions (e.g., "How can I save money on groceries?").</a:t>
            </a:r>
          </a:p>
          <a:p>
            <a:pPr lvl="1">
              <a:spcBef>
                <a:spcPts val="300"/>
              </a:spcBef>
            </a:pPr>
            <a:r>
              <a:rPr lang="en-US" sz="1000" b="1" i="0" dirty="0">
                <a:effectLst/>
                <a:latin typeface="Inter"/>
              </a:rPr>
              <a:t>Custom Questions</a:t>
            </a:r>
            <a:r>
              <a:rPr lang="en-US" sz="1000" b="0" i="0" dirty="0">
                <a:effectLst/>
                <a:latin typeface="Inter"/>
              </a:rPr>
              <a:t>: Ask personalized questions for tailored advice.</a:t>
            </a:r>
          </a:p>
        </p:txBody>
      </p:sp>
      <p:sp>
        <p:nvSpPr>
          <p:cNvPr id="196" name="Google Shape;317;p40"/>
          <p:cNvSpPr/>
          <p:nvPr/>
        </p:nvSpPr>
        <p:spPr>
          <a:xfrm>
            <a:off x="935280" y="960247"/>
            <a:ext cx="7273080" cy="79560"/>
          </a:xfrm>
          <a:custGeom>
            <a:avLst/>
            <a:gdLst>
              <a:gd name="textAreaLeft" fmla="*/ 0 w 7273080"/>
              <a:gd name="textAreaRight" fmla="*/ 7273440 w 727308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3" name="Picture 2">
            <a:extLst>
              <a:ext uri="{FF2B5EF4-FFF2-40B4-BE49-F238E27FC236}">
                <a16:creationId xmlns:a16="http://schemas.microsoft.com/office/drawing/2014/main" id="{8993D577-5790-B134-6361-E6FC4C5ED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074" y="1527457"/>
            <a:ext cx="5471514" cy="23724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5C5B23-D5EA-98E8-EF66-3D2F115A184A}"/>
              </a:ext>
            </a:extLst>
          </p:cNvPr>
          <p:cNvPicPr>
            <a:picLocks noChangeAspect="1"/>
          </p:cNvPicPr>
          <p:nvPr/>
        </p:nvPicPr>
        <p:blipFill>
          <a:blip r:embed="rId2">
            <a:extLst>
              <a:ext uri="{28A0092B-C50C-407E-A947-70E740481C1C}">
                <a14:useLocalDpi xmlns:a14="http://schemas.microsoft.com/office/drawing/2010/main" val="0"/>
              </a:ext>
            </a:extLst>
          </a:blip>
          <a:srcRect l="30186" t="18211" r="30465" b="8028"/>
          <a:stretch/>
        </p:blipFill>
        <p:spPr>
          <a:xfrm>
            <a:off x="220579" y="277810"/>
            <a:ext cx="2637951" cy="2132516"/>
          </a:xfrm>
          <a:prstGeom prst="rect">
            <a:avLst/>
          </a:prstGeom>
        </p:spPr>
      </p:pic>
      <p:pic>
        <p:nvPicPr>
          <p:cNvPr id="7" name="Picture 6">
            <a:extLst>
              <a:ext uri="{FF2B5EF4-FFF2-40B4-BE49-F238E27FC236}">
                <a16:creationId xmlns:a16="http://schemas.microsoft.com/office/drawing/2014/main" id="{B3CC1CE4-9967-4D20-8032-79358CA95910}"/>
              </a:ext>
            </a:extLst>
          </p:cNvPr>
          <p:cNvPicPr>
            <a:picLocks noChangeAspect="1"/>
          </p:cNvPicPr>
          <p:nvPr/>
        </p:nvPicPr>
        <p:blipFill>
          <a:blip r:embed="rId3">
            <a:extLst>
              <a:ext uri="{28A0092B-C50C-407E-A947-70E740481C1C}">
                <a14:useLocalDpi xmlns:a14="http://schemas.microsoft.com/office/drawing/2010/main" val="0"/>
              </a:ext>
            </a:extLst>
          </a:blip>
          <a:srcRect l="39166" r="18860"/>
          <a:stretch/>
        </p:blipFill>
        <p:spPr>
          <a:xfrm>
            <a:off x="5835598" y="212557"/>
            <a:ext cx="2492624" cy="2514601"/>
          </a:xfrm>
          <a:prstGeom prst="rect">
            <a:avLst/>
          </a:prstGeom>
        </p:spPr>
      </p:pic>
      <p:sp>
        <p:nvSpPr>
          <p:cNvPr id="10" name="Google Shape;466;p52">
            <a:extLst>
              <a:ext uri="{FF2B5EF4-FFF2-40B4-BE49-F238E27FC236}">
                <a16:creationId xmlns:a16="http://schemas.microsoft.com/office/drawing/2014/main" id="{A7285BDA-AB0B-1EE8-EF4F-ED13147A3019}"/>
              </a:ext>
            </a:extLst>
          </p:cNvPr>
          <p:cNvSpPr/>
          <p:nvPr/>
        </p:nvSpPr>
        <p:spPr>
          <a:xfrm rot="9640337" flipH="1">
            <a:off x="945670" y="2664382"/>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 name="Google Shape;466;p52">
            <a:extLst>
              <a:ext uri="{FF2B5EF4-FFF2-40B4-BE49-F238E27FC236}">
                <a16:creationId xmlns:a16="http://schemas.microsoft.com/office/drawing/2014/main" id="{6E3469D9-1A60-70FE-8515-5B246726410B}"/>
              </a:ext>
            </a:extLst>
          </p:cNvPr>
          <p:cNvSpPr/>
          <p:nvPr/>
        </p:nvSpPr>
        <p:spPr>
          <a:xfrm rot="14341619" flipH="1">
            <a:off x="4985069" y="1528758"/>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 name="Google Shape;466;p52">
            <a:extLst>
              <a:ext uri="{FF2B5EF4-FFF2-40B4-BE49-F238E27FC236}">
                <a16:creationId xmlns:a16="http://schemas.microsoft.com/office/drawing/2014/main" id="{92A4E6A1-44AF-F028-839F-F548C2E3A277}"/>
              </a:ext>
            </a:extLst>
          </p:cNvPr>
          <p:cNvSpPr/>
          <p:nvPr/>
        </p:nvSpPr>
        <p:spPr>
          <a:xfrm rot="2745551" flipH="1">
            <a:off x="5587075" y="4065490"/>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 name="TextBox 14">
            <a:extLst>
              <a:ext uri="{FF2B5EF4-FFF2-40B4-BE49-F238E27FC236}">
                <a16:creationId xmlns:a16="http://schemas.microsoft.com/office/drawing/2014/main" id="{B1D55F57-7E93-FE49-96CA-EF383D4C50B6}"/>
              </a:ext>
            </a:extLst>
          </p:cNvPr>
          <p:cNvSpPr txBox="1"/>
          <p:nvPr/>
        </p:nvSpPr>
        <p:spPr>
          <a:xfrm>
            <a:off x="66183" y="3082815"/>
            <a:ext cx="1531305" cy="369332"/>
          </a:xfrm>
          <a:prstGeom prst="rect">
            <a:avLst/>
          </a:prstGeom>
          <a:noFill/>
        </p:spPr>
        <p:txBody>
          <a:bodyPr wrap="square">
            <a:spAutoFit/>
          </a:bodyPr>
          <a:lstStyle/>
          <a:p>
            <a:r>
              <a:rPr lang="en" sz="1800" b="0" strike="noStrike" spc="-1" dirty="0">
                <a:solidFill>
                  <a:schemeClr val="dk1"/>
                </a:solidFill>
                <a:latin typeface="Raleway Black"/>
                <a:ea typeface="Raleway Black"/>
              </a:rPr>
              <a:t>Login Page</a:t>
            </a:r>
            <a:endParaRPr lang="en-IN" dirty="0"/>
          </a:p>
        </p:txBody>
      </p:sp>
      <p:sp>
        <p:nvSpPr>
          <p:cNvPr id="17" name="TextBox 16">
            <a:extLst>
              <a:ext uri="{FF2B5EF4-FFF2-40B4-BE49-F238E27FC236}">
                <a16:creationId xmlns:a16="http://schemas.microsoft.com/office/drawing/2014/main" id="{753C2096-2725-856B-C4EF-38F24790DA53}"/>
              </a:ext>
            </a:extLst>
          </p:cNvPr>
          <p:cNvSpPr txBox="1"/>
          <p:nvPr/>
        </p:nvSpPr>
        <p:spPr>
          <a:xfrm>
            <a:off x="5930888" y="4377759"/>
            <a:ext cx="1499937" cy="369332"/>
          </a:xfrm>
          <a:prstGeom prst="rect">
            <a:avLst/>
          </a:prstGeom>
          <a:noFill/>
        </p:spPr>
        <p:txBody>
          <a:bodyPr wrap="square">
            <a:spAutoFit/>
          </a:bodyPr>
          <a:lstStyle/>
          <a:p>
            <a:r>
              <a:rPr lang="en" sz="1800" b="0" strike="noStrike" spc="-1" dirty="0">
                <a:solidFill>
                  <a:schemeClr val="dk1"/>
                </a:solidFill>
                <a:latin typeface="Raleway Black"/>
                <a:ea typeface="Raleway Black"/>
              </a:rPr>
              <a:t>AI chatbot</a:t>
            </a:r>
            <a:endParaRPr lang="en-IN" dirty="0"/>
          </a:p>
        </p:txBody>
      </p:sp>
      <p:sp>
        <p:nvSpPr>
          <p:cNvPr id="19" name="TextBox 18">
            <a:extLst>
              <a:ext uri="{FF2B5EF4-FFF2-40B4-BE49-F238E27FC236}">
                <a16:creationId xmlns:a16="http://schemas.microsoft.com/office/drawing/2014/main" id="{F12538F5-141A-1831-54CF-E20A6D9E12AD}"/>
              </a:ext>
            </a:extLst>
          </p:cNvPr>
          <p:cNvSpPr txBox="1"/>
          <p:nvPr/>
        </p:nvSpPr>
        <p:spPr>
          <a:xfrm>
            <a:off x="3553326" y="1159402"/>
            <a:ext cx="2037347" cy="369332"/>
          </a:xfrm>
          <a:prstGeom prst="rect">
            <a:avLst/>
          </a:prstGeom>
          <a:noFill/>
        </p:spPr>
        <p:txBody>
          <a:bodyPr wrap="square">
            <a:spAutoFit/>
          </a:bodyPr>
          <a:lstStyle/>
          <a:p>
            <a:r>
              <a:rPr lang="en" spc="-1" dirty="0">
                <a:solidFill>
                  <a:schemeClr val="dk1"/>
                </a:solidFill>
                <a:latin typeface="Raleway Black"/>
              </a:rPr>
              <a:t>Budget planner</a:t>
            </a:r>
            <a:endParaRPr lang="en-IN" dirty="0"/>
          </a:p>
        </p:txBody>
      </p:sp>
      <p:pic>
        <p:nvPicPr>
          <p:cNvPr id="4" name="Picture 3">
            <a:extLst>
              <a:ext uri="{FF2B5EF4-FFF2-40B4-BE49-F238E27FC236}">
                <a16:creationId xmlns:a16="http://schemas.microsoft.com/office/drawing/2014/main" id="{6B517DF5-DB13-C88E-4700-D5B5AC3FB597}"/>
              </a:ext>
            </a:extLst>
          </p:cNvPr>
          <p:cNvPicPr>
            <a:picLocks noChangeAspect="1"/>
          </p:cNvPicPr>
          <p:nvPr/>
        </p:nvPicPr>
        <p:blipFill>
          <a:blip r:embed="rId4" cstate="print">
            <a:extLst>
              <a:ext uri="{28A0092B-C50C-407E-A947-70E740481C1C}">
                <a14:useLocalDpi xmlns:a14="http://schemas.microsoft.com/office/drawing/2010/main" val="0"/>
              </a:ext>
            </a:extLst>
          </a:blip>
          <a:srcRect l="41899" r="20675"/>
          <a:stretch/>
        </p:blipFill>
        <p:spPr>
          <a:xfrm>
            <a:off x="3070748" y="2297392"/>
            <a:ext cx="2492624" cy="2788957"/>
          </a:xfrm>
          <a:prstGeom prst="rect">
            <a:avLst/>
          </a:prstGeom>
        </p:spPr>
      </p:pic>
    </p:spTree>
    <p:extLst>
      <p:ext uri="{BB962C8B-B14F-4D97-AF65-F5344CB8AC3E}">
        <p14:creationId xmlns:p14="http://schemas.microsoft.com/office/powerpoint/2010/main" val="3598621195"/>
      </p:ext>
    </p:extLst>
  </p:cSld>
  <p:clrMapOvr>
    <a:masterClrMapping/>
  </p:clrMapOvr>
</p:sld>
</file>

<file path=ppt/theme/theme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TotalTime>
  <Words>595</Words>
  <Application>Microsoft Office PowerPoint</Application>
  <PresentationFormat>On-screen Show (16:9)</PresentationFormat>
  <Paragraphs>74</Paragraphs>
  <Slides>13</Slides>
  <Notes>0</Notes>
  <HiddenSlides>0</HiddenSlides>
  <MMClips>1</MMClips>
  <ScaleCrop>false</ScaleCrop>
  <HeadingPairs>
    <vt:vector size="6" baseType="variant">
      <vt:variant>
        <vt:lpstr>Fonts Used</vt:lpstr>
      </vt:variant>
      <vt:variant>
        <vt:i4>8</vt:i4>
      </vt:variant>
      <vt:variant>
        <vt:lpstr>Theme</vt:lpstr>
      </vt:variant>
      <vt:variant>
        <vt:i4>30</vt:i4>
      </vt:variant>
      <vt:variant>
        <vt:lpstr>Slide Titles</vt:lpstr>
      </vt:variant>
      <vt:variant>
        <vt:i4>13</vt:i4>
      </vt:variant>
    </vt:vector>
  </HeadingPairs>
  <TitlesOfParts>
    <vt:vector size="51" baseType="lpstr">
      <vt:lpstr>Archivo</vt:lpstr>
      <vt:lpstr>Arial</vt:lpstr>
      <vt:lpstr>Calibri</vt:lpstr>
      <vt:lpstr>Inter</vt:lpstr>
      <vt:lpstr>OpenSymbol</vt:lpstr>
      <vt:lpstr>Raleway Black</vt:lpstr>
      <vt:lpstr>Symbol</vt:lpstr>
      <vt:lpstr>Wingdings</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Slidesgo Final Pages</vt:lpstr>
      <vt:lpstr>Slidesgo Final Pages</vt:lpstr>
      <vt:lpstr>AI Budget Planner</vt:lpstr>
      <vt:lpstr>Introduction</vt:lpstr>
      <vt:lpstr>Problem Statement</vt:lpstr>
      <vt:lpstr>Financial struggles of single mothers</vt:lpstr>
      <vt:lpstr>Lack of budgeting tools tailored for single parents</vt:lpstr>
      <vt:lpstr>Solution Overview</vt:lpstr>
      <vt:lpstr>Tech Stack &amp; Architecture</vt:lpstr>
      <vt:lpstr>Features and Functionality</vt:lpstr>
      <vt:lpstr>PowerPoint Presentation</vt:lpstr>
      <vt:lpstr>PowerPoint Presentation</vt:lpstr>
      <vt:lpstr>Future Scope</vt:lpstr>
      <vt:lpstr>Conclusion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Aditi</dc:creator>
  <cp:lastModifiedBy>Rubana P</cp:lastModifiedBy>
  <cp:revision>6</cp:revision>
  <dcterms:modified xsi:type="dcterms:W3CDTF">2025-03-09T15:54:12Z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2025-03-09T10:49:30Z</dcterms:created>
  <dc:creator>Unknown Creator</dc:creator>
  <dc:description/>
  <dc:language>en-US</dc:language>
  <cp:lastModifiedBy>Unknown Creator</cp:lastModifiedBy>
  <dcterms:modified xsi:type="dcterms:W3CDTF">2025-03-09T10:49:30Z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